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58" r:id="rId3"/>
    <p:sldId id="260" r:id="rId4"/>
    <p:sldId id="259" r:id="rId5"/>
    <p:sldId id="324" r:id="rId6"/>
    <p:sldId id="262" r:id="rId7"/>
    <p:sldId id="301" r:id="rId8"/>
    <p:sldId id="263" r:id="rId9"/>
    <p:sldId id="296" r:id="rId10"/>
    <p:sldId id="297" r:id="rId11"/>
    <p:sldId id="298" r:id="rId12"/>
    <p:sldId id="299" r:id="rId13"/>
    <p:sldId id="303" r:id="rId14"/>
    <p:sldId id="304" r:id="rId15"/>
    <p:sldId id="305" r:id="rId16"/>
    <p:sldId id="306" r:id="rId17"/>
    <p:sldId id="307" r:id="rId18"/>
    <p:sldId id="308" r:id="rId19"/>
    <p:sldId id="309" r:id="rId20"/>
    <p:sldId id="310" r:id="rId21"/>
    <p:sldId id="311" r:id="rId22"/>
    <p:sldId id="312" r:id="rId23"/>
    <p:sldId id="315" r:id="rId24"/>
    <p:sldId id="313" r:id="rId25"/>
    <p:sldId id="314" r:id="rId26"/>
    <p:sldId id="316" r:id="rId27"/>
    <p:sldId id="317" r:id="rId28"/>
    <p:sldId id="318" r:id="rId29"/>
    <p:sldId id="319" r:id="rId30"/>
    <p:sldId id="320" r:id="rId31"/>
    <p:sldId id="321" r:id="rId32"/>
    <p:sldId id="323" r:id="rId33"/>
    <p:sldId id="322" r:id="rId34"/>
    <p:sldId id="265" r:id="rId35"/>
    <p:sldId id="275" r:id="rId36"/>
  </p:sldIdLst>
  <p:sldSz cx="9144000" cy="5143500" type="screen16x9"/>
  <p:notesSz cx="6858000" cy="9144000"/>
  <p:embeddedFontLst>
    <p:embeddedFont>
      <p:font typeface="DM Sans" pitchFamily="2" charset="0"/>
      <p:regular r:id="rId38"/>
      <p:bold r:id="rId39"/>
      <p:italic r:id="rId40"/>
      <p:boldItalic r:id="rId41"/>
    </p:embeddedFont>
    <p:embeddedFont>
      <p:font typeface="DM Sans Medium" pitchFamily="2" charset="0"/>
      <p:regular r:id="rId42"/>
      <p:bold r:id="rId43"/>
      <p:italic r:id="rId44"/>
      <p:boldItalic r:id="rId45"/>
    </p:embeddedFont>
    <p:embeddedFont>
      <p:font typeface="DM Sans SemiBold" panose="020B0604020202020204" charset="0"/>
      <p:regular r:id="rId46"/>
      <p:bold r:id="rId47"/>
      <p:italic r:id="rId48"/>
      <p:boldItalic r:id="rId49"/>
    </p:embeddedFont>
    <p:embeddedFont>
      <p:font typeface="Krub" panose="00000500000000000000" pitchFamily="2" charset="-34"/>
      <p:regular r:id="rId50"/>
      <p:bold r:id="rId51"/>
      <p:italic r:id="rId52"/>
      <p:boldItalic r:id="rId53"/>
    </p:embeddedFont>
    <p:embeddedFont>
      <p:font typeface="Krub SemiBold" panose="00000700000000000000" pitchFamily="2" charset="-34"/>
      <p:bold r:id="rId54"/>
      <p:boldItalic r:id="rId55"/>
    </p:embeddedFont>
    <p:embeddedFont>
      <p:font typeface="Open Sans" panose="020B0606030504020204" pitchFamily="34" charset="0"/>
      <p:regular r:id="rId56"/>
      <p:bold r:id="rId57"/>
      <p:italic r:id="rId58"/>
      <p:boldItalic r:id="rId59"/>
    </p:embeddedFont>
    <p:embeddedFont>
      <p:font typeface="Outfit"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D52CD-CF4D-61A1-9B88-7798F313497B}" v="163" dt="2024-04-22T20:46:58.483"/>
    <p1510:client id="{85DA07A5-4EAA-C0D1-7A1A-6DF2BA81ECA9}" v="14" dt="2024-04-22T20:53:17.711"/>
    <p1510:client id="{9F89703D-133A-160D-E101-D0FBCAC4048A}" v="37" dt="2024-04-23T10:15:59.152"/>
    <p1510:client id="{C3C31C48-CE43-F763-AAB1-62A4E410D01D}" v="4" dt="2024-04-23T12:04:08.773"/>
  </p1510:revLst>
</p1510:revInfo>
</file>

<file path=ppt/tableStyles.xml><?xml version="1.0" encoding="utf-8"?>
<a:tblStyleLst xmlns:a="http://schemas.openxmlformats.org/drawingml/2006/main" def="{3C3BB351-8A63-4F92-8E8F-7B46E38FB56B}">
  <a:tblStyle styleId="{3C3BB351-8A63-4F92-8E8F-7B46E38FB5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DF2160-6A6B-4B48-A940-3F9866A7166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ya PANCHATCHARAM" userId="S::u2083209@uel.ac.uk::31e9e38d-576e-4f53-ba57-6a4ea3ed188b" providerId="AD" clId="Web-{85DA07A5-4EAA-C0D1-7A1A-6DF2BA81ECA9}"/>
    <pc:docChg chg="modSld">
      <pc:chgData name="Ramya PANCHATCHARAM" userId="S::u2083209@uel.ac.uk::31e9e38d-576e-4f53-ba57-6a4ea3ed188b" providerId="AD" clId="Web-{85DA07A5-4EAA-C0D1-7A1A-6DF2BA81ECA9}" dt="2024-04-22T20:53:17.711" v="13"/>
      <pc:docMkLst>
        <pc:docMk/>
      </pc:docMkLst>
      <pc:sldChg chg="addSp delSp modSp">
        <pc:chgData name="Ramya PANCHATCHARAM" userId="S::u2083209@uel.ac.uk::31e9e38d-576e-4f53-ba57-6a4ea3ed188b" providerId="AD" clId="Web-{85DA07A5-4EAA-C0D1-7A1A-6DF2BA81ECA9}" dt="2024-04-22T20:53:17.711" v="13"/>
        <pc:sldMkLst>
          <pc:docMk/>
          <pc:sldMk cId="0" sldId="260"/>
        </pc:sldMkLst>
        <pc:spChg chg="add del mod">
          <ac:chgData name="Ramya PANCHATCHARAM" userId="S::u2083209@uel.ac.uk::31e9e38d-576e-4f53-ba57-6a4ea3ed188b" providerId="AD" clId="Web-{85DA07A5-4EAA-C0D1-7A1A-6DF2BA81ECA9}" dt="2024-04-22T20:53:17.711" v="13"/>
          <ac:spMkLst>
            <pc:docMk/>
            <pc:sldMk cId="0" sldId="260"/>
            <ac:spMk id="34" creationId="{511AF617-8E87-7F3A-2605-F11564FC216D}"/>
          </ac:spMkLst>
        </pc:spChg>
        <pc:picChg chg="add del mod ord">
          <ac:chgData name="Ramya PANCHATCHARAM" userId="S::u2083209@uel.ac.uk::31e9e38d-576e-4f53-ba57-6a4ea3ed188b" providerId="AD" clId="Web-{85DA07A5-4EAA-C0D1-7A1A-6DF2BA81ECA9}" dt="2024-04-22T20:53:16.774" v="12"/>
          <ac:picMkLst>
            <pc:docMk/>
            <pc:sldMk cId="0" sldId="260"/>
            <ac:picMk id="35" creationId="{8D30415D-10A2-1D49-3455-4A9C6FD0E213}"/>
          </ac:picMkLst>
        </pc:picChg>
        <pc:picChg chg="add del">
          <ac:chgData name="Ramya PANCHATCHARAM" userId="S::u2083209@uel.ac.uk::31e9e38d-576e-4f53-ba57-6a4ea3ed188b" providerId="AD" clId="Web-{85DA07A5-4EAA-C0D1-7A1A-6DF2BA81ECA9}" dt="2024-04-22T20:53:17.711" v="13"/>
          <ac:picMkLst>
            <pc:docMk/>
            <pc:sldMk cId="0" sldId="260"/>
            <ac:picMk id="1954" creationId="{00000000-0000-0000-0000-000000000000}"/>
          </ac:picMkLst>
        </pc:picChg>
      </pc:sldChg>
      <pc:sldChg chg="modSp">
        <pc:chgData name="Ramya PANCHATCHARAM" userId="S::u2083209@uel.ac.uk::31e9e38d-576e-4f53-ba57-6a4ea3ed188b" providerId="AD" clId="Web-{85DA07A5-4EAA-C0D1-7A1A-6DF2BA81ECA9}" dt="2024-04-22T20:50:13.707" v="3" actId="14100"/>
        <pc:sldMkLst>
          <pc:docMk/>
          <pc:sldMk cId="0" sldId="263"/>
        </pc:sldMkLst>
        <pc:picChg chg="mod">
          <ac:chgData name="Ramya PANCHATCHARAM" userId="S::u2083209@uel.ac.uk::31e9e38d-576e-4f53-ba57-6a4ea3ed188b" providerId="AD" clId="Web-{85DA07A5-4EAA-C0D1-7A1A-6DF2BA81ECA9}" dt="2024-04-22T20:50:13.707" v="3" actId="14100"/>
          <ac:picMkLst>
            <pc:docMk/>
            <pc:sldMk cId="0" sldId="263"/>
            <ac:picMk id="2" creationId="{A96B724B-7614-399C-3C14-5BF4D8F3881A}"/>
          </ac:picMkLst>
        </pc:picChg>
      </pc:sldChg>
    </pc:docChg>
  </pc:docChgLst>
  <pc:docChgLst>
    <pc:chgData name="Ramya PANCHATCHARAM" userId="S::u2083209@uel.ac.uk::31e9e38d-576e-4f53-ba57-6a4ea3ed188b" providerId="AD" clId="Web-{016D52CD-CF4D-61A1-9B88-7798F313497B}"/>
    <pc:docChg chg="addSld delSld modSld sldOrd">
      <pc:chgData name="Ramya PANCHATCHARAM" userId="S::u2083209@uel.ac.uk::31e9e38d-576e-4f53-ba57-6a4ea3ed188b" providerId="AD" clId="Web-{016D52CD-CF4D-61A1-9B88-7798F313497B}" dt="2024-04-22T20:46:58.483" v="143"/>
      <pc:docMkLst>
        <pc:docMk/>
      </pc:docMkLst>
      <pc:sldChg chg="addSp delSp modSp">
        <pc:chgData name="Ramya PANCHATCHARAM" userId="S::u2083209@uel.ac.uk::31e9e38d-576e-4f53-ba57-6a4ea3ed188b" providerId="AD" clId="Web-{016D52CD-CF4D-61A1-9B88-7798F313497B}" dt="2024-04-22T19:50:58.598" v="36" actId="14100"/>
        <pc:sldMkLst>
          <pc:docMk/>
          <pc:sldMk cId="0" sldId="256"/>
        </pc:sldMkLst>
        <pc:spChg chg="mod">
          <ac:chgData name="Ramya PANCHATCHARAM" userId="S::u2083209@uel.ac.uk::31e9e38d-576e-4f53-ba57-6a4ea3ed188b" providerId="AD" clId="Web-{016D52CD-CF4D-61A1-9B88-7798F313497B}" dt="2024-04-22T19:50:58.598" v="36" actId="14100"/>
          <ac:spMkLst>
            <pc:docMk/>
            <pc:sldMk cId="0" sldId="256"/>
            <ac:spMk id="3" creationId="{4DBF88CA-77B4-B994-1B5B-111A72EB33DF}"/>
          </ac:spMkLst>
        </pc:spChg>
        <pc:spChg chg="mod">
          <ac:chgData name="Ramya PANCHATCHARAM" userId="S::u2083209@uel.ac.uk::31e9e38d-576e-4f53-ba57-6a4ea3ed188b" providerId="AD" clId="Web-{016D52CD-CF4D-61A1-9B88-7798F313497B}" dt="2024-04-22T19:49:57.768" v="23" actId="20577"/>
          <ac:spMkLst>
            <pc:docMk/>
            <pc:sldMk cId="0" sldId="256"/>
            <ac:spMk id="1772" creationId="{00000000-0000-0000-0000-000000000000}"/>
          </ac:spMkLst>
        </pc:spChg>
        <pc:spChg chg="del">
          <ac:chgData name="Ramya PANCHATCHARAM" userId="S::u2083209@uel.ac.uk::31e9e38d-576e-4f53-ba57-6a4ea3ed188b" providerId="AD" clId="Web-{016D52CD-CF4D-61A1-9B88-7798F313497B}" dt="2024-04-22T19:50:14.034" v="25"/>
          <ac:spMkLst>
            <pc:docMk/>
            <pc:sldMk cId="0" sldId="256"/>
            <ac:spMk id="1860" creationId="{00000000-0000-0000-0000-000000000000}"/>
          </ac:spMkLst>
        </pc:spChg>
        <pc:grpChg chg="mod">
          <ac:chgData name="Ramya PANCHATCHARAM" userId="S::u2083209@uel.ac.uk::31e9e38d-576e-4f53-ba57-6a4ea3ed188b" providerId="AD" clId="Web-{016D52CD-CF4D-61A1-9B88-7798F313497B}" dt="2024-04-22T19:50:01.346" v="24" actId="1076"/>
          <ac:grpSpMkLst>
            <pc:docMk/>
            <pc:sldMk cId="0" sldId="256"/>
            <ac:grpSpMk id="1816" creationId="{00000000-0000-0000-0000-000000000000}"/>
          </ac:grpSpMkLst>
        </pc:grpChg>
        <pc:picChg chg="add del mod">
          <ac:chgData name="Ramya PANCHATCHARAM" userId="S::u2083209@uel.ac.uk::31e9e38d-576e-4f53-ba57-6a4ea3ed188b" providerId="AD" clId="Web-{016D52CD-CF4D-61A1-9B88-7798F313497B}" dt="2024-04-22T19:48:19.609" v="18"/>
          <ac:picMkLst>
            <pc:docMk/>
            <pc:sldMk cId="0" sldId="256"/>
            <ac:picMk id="2" creationId="{449C20F5-AFF1-A0F0-86F2-0F90E8F216D3}"/>
          </ac:picMkLst>
        </pc:picChg>
        <pc:picChg chg="add del mod">
          <ac:chgData name="Ramya PANCHATCHARAM" userId="S::u2083209@uel.ac.uk::31e9e38d-576e-4f53-ba57-6a4ea3ed188b" providerId="AD" clId="Web-{016D52CD-CF4D-61A1-9B88-7798F313497B}" dt="2024-04-22T19:49:54.784" v="22"/>
          <ac:picMkLst>
            <pc:docMk/>
            <pc:sldMk cId="0" sldId="256"/>
            <ac:picMk id="4" creationId="{6C501DCE-7F05-0CFC-42C2-BD2A962BA08C}"/>
          </ac:picMkLst>
        </pc:picChg>
        <pc:picChg chg="add mod">
          <ac:chgData name="Ramya PANCHATCHARAM" userId="S::u2083209@uel.ac.uk::31e9e38d-576e-4f53-ba57-6a4ea3ed188b" providerId="AD" clId="Web-{016D52CD-CF4D-61A1-9B88-7798F313497B}" dt="2024-04-22T19:50:35.269" v="31" actId="1076"/>
          <ac:picMkLst>
            <pc:docMk/>
            <pc:sldMk cId="0" sldId="256"/>
            <ac:picMk id="5" creationId="{D49FBC99-CED2-0E27-0888-A1AD36523466}"/>
          </ac:picMkLst>
        </pc:picChg>
      </pc:sldChg>
      <pc:sldChg chg="del">
        <pc:chgData name="Ramya PANCHATCHARAM" userId="S::u2083209@uel.ac.uk::31e9e38d-576e-4f53-ba57-6a4ea3ed188b" providerId="AD" clId="Web-{016D52CD-CF4D-61A1-9B88-7798F313497B}" dt="2024-04-22T19:53:19.571" v="37"/>
        <pc:sldMkLst>
          <pc:docMk/>
          <pc:sldMk cId="0" sldId="257"/>
        </pc:sldMkLst>
      </pc:sldChg>
      <pc:sldChg chg="modSp">
        <pc:chgData name="Ramya PANCHATCHARAM" userId="S::u2083209@uel.ac.uk::31e9e38d-576e-4f53-ba57-6a4ea3ed188b" providerId="AD" clId="Web-{016D52CD-CF4D-61A1-9B88-7798F313497B}" dt="2024-04-22T19:54:59.323" v="49" actId="20577"/>
        <pc:sldMkLst>
          <pc:docMk/>
          <pc:sldMk cId="0" sldId="258"/>
        </pc:sldMkLst>
        <pc:spChg chg="mod">
          <ac:chgData name="Ramya PANCHATCHARAM" userId="S::u2083209@uel.ac.uk::31e9e38d-576e-4f53-ba57-6a4ea3ed188b" providerId="AD" clId="Web-{016D52CD-CF4D-61A1-9B88-7798F313497B}" dt="2024-04-22T19:54:59.323" v="49" actId="20577"/>
          <ac:spMkLst>
            <pc:docMk/>
            <pc:sldMk cId="0" sldId="258"/>
            <ac:spMk id="1992" creationId="{A9B32F3A-4BC1-1FD6-B924-CD5E5EF6F9E6}"/>
          </ac:spMkLst>
        </pc:spChg>
        <pc:spChg chg="mod">
          <ac:chgData name="Ramya PANCHATCHARAM" userId="S::u2083209@uel.ac.uk::31e9e38d-576e-4f53-ba57-6a4ea3ed188b" providerId="AD" clId="Web-{016D52CD-CF4D-61A1-9B88-7798F313497B}" dt="2024-04-22T19:54:07.134" v="43" actId="20577"/>
          <ac:spMkLst>
            <pc:docMk/>
            <pc:sldMk cId="0" sldId="258"/>
            <ac:spMk id="1994" creationId="{931699F3-242E-05E9-CB5A-EC54586F4766}"/>
          </ac:spMkLst>
        </pc:spChg>
        <pc:spChg chg="mod">
          <ac:chgData name="Ramya PANCHATCHARAM" userId="S::u2083209@uel.ac.uk::31e9e38d-576e-4f53-ba57-6a4ea3ed188b" providerId="AD" clId="Web-{016D52CD-CF4D-61A1-9B88-7798F313497B}" dt="2024-04-22T19:54:52.448" v="48" actId="20577"/>
          <ac:spMkLst>
            <pc:docMk/>
            <pc:sldMk cId="0" sldId="258"/>
            <ac:spMk id="1998" creationId="{04864503-1C1D-75E2-F530-419EE52A15A5}"/>
          </ac:spMkLst>
        </pc:spChg>
        <pc:spChg chg="mod">
          <ac:chgData name="Ramya PANCHATCHARAM" userId="S::u2083209@uel.ac.uk::31e9e38d-576e-4f53-ba57-6a4ea3ed188b" providerId="AD" clId="Web-{016D52CD-CF4D-61A1-9B88-7798F313497B}" dt="2024-04-22T19:54:46.464" v="45" actId="20577"/>
          <ac:spMkLst>
            <pc:docMk/>
            <pc:sldMk cId="0" sldId="258"/>
            <ac:spMk id="1999" creationId="{F45BF544-1808-D442-7600-5981F191447D}"/>
          </ac:spMkLst>
        </pc:spChg>
      </pc:sldChg>
      <pc:sldChg chg="delSp modSp">
        <pc:chgData name="Ramya PANCHATCHARAM" userId="S::u2083209@uel.ac.uk::31e9e38d-576e-4f53-ba57-6a4ea3ed188b" providerId="AD" clId="Web-{016D52CD-CF4D-61A1-9B88-7798F313497B}" dt="2024-04-22T19:56:36.842" v="51" actId="20577"/>
        <pc:sldMkLst>
          <pc:docMk/>
          <pc:sldMk cId="0" sldId="259"/>
        </pc:sldMkLst>
        <pc:spChg chg="mod">
          <ac:chgData name="Ramya PANCHATCHARAM" userId="S::u2083209@uel.ac.uk::31e9e38d-576e-4f53-ba57-6a4ea3ed188b" providerId="AD" clId="Web-{016D52CD-CF4D-61A1-9B88-7798F313497B}" dt="2024-04-22T19:56:36.842" v="51" actId="20577"/>
          <ac:spMkLst>
            <pc:docMk/>
            <pc:sldMk cId="0" sldId="259"/>
            <ac:spMk id="1922" creationId="{00000000-0000-0000-0000-000000000000}"/>
          </ac:spMkLst>
        </pc:spChg>
        <pc:grpChg chg="del">
          <ac:chgData name="Ramya PANCHATCHARAM" userId="S::u2083209@uel.ac.uk::31e9e38d-576e-4f53-ba57-6a4ea3ed188b" providerId="AD" clId="Web-{016D52CD-CF4D-61A1-9B88-7798F313497B}" dt="2024-04-22T19:55:31.543" v="50"/>
          <ac:grpSpMkLst>
            <pc:docMk/>
            <pc:sldMk cId="0" sldId="259"/>
            <ac:grpSpMk id="1943" creationId="{00000000-0000-0000-0000-000000000000}"/>
          </ac:grpSpMkLst>
        </pc:grpChg>
      </pc:sldChg>
      <pc:sldChg chg="addSp delSp modSp del">
        <pc:chgData name="Ramya PANCHATCHARAM" userId="S::u2083209@uel.ac.uk::31e9e38d-576e-4f53-ba57-6a4ea3ed188b" providerId="AD" clId="Web-{016D52CD-CF4D-61A1-9B88-7798F313497B}" dt="2024-04-22T20:46:58.483" v="143"/>
        <pc:sldMkLst>
          <pc:docMk/>
          <pc:sldMk cId="0" sldId="261"/>
        </pc:sldMkLst>
        <pc:spChg chg="add mod">
          <ac:chgData name="Ramya PANCHATCHARAM" userId="S::u2083209@uel.ac.uk::31e9e38d-576e-4f53-ba57-6a4ea3ed188b" providerId="AD" clId="Web-{016D52CD-CF4D-61A1-9B88-7798F313497B}" dt="2024-04-22T20:21:03.963" v="79" actId="14100"/>
          <ac:spMkLst>
            <pc:docMk/>
            <pc:sldMk cId="0" sldId="261"/>
            <ac:spMk id="2" creationId="{8A60C92E-B2C9-0A24-8749-109FBCFF9414}"/>
          </ac:spMkLst>
        </pc:spChg>
        <pc:spChg chg="add del">
          <ac:chgData name="Ramya PANCHATCHARAM" userId="S::u2083209@uel.ac.uk::31e9e38d-576e-4f53-ba57-6a4ea3ed188b" providerId="AD" clId="Web-{016D52CD-CF4D-61A1-9B88-7798F313497B}" dt="2024-04-22T20:46:00.622" v="134"/>
          <ac:spMkLst>
            <pc:docMk/>
            <pc:sldMk cId="0" sldId="261"/>
            <ac:spMk id="4" creationId="{1FC25650-89B9-E6ED-7C64-6846A3778967}"/>
          </ac:spMkLst>
        </pc:spChg>
        <pc:spChg chg="add del">
          <ac:chgData name="Ramya PANCHATCHARAM" userId="S::u2083209@uel.ac.uk::31e9e38d-576e-4f53-ba57-6a4ea3ed188b" providerId="AD" clId="Web-{016D52CD-CF4D-61A1-9B88-7798F313497B}" dt="2024-04-22T20:46:18.935" v="137"/>
          <ac:spMkLst>
            <pc:docMk/>
            <pc:sldMk cId="0" sldId="261"/>
            <ac:spMk id="5" creationId="{1FC25650-89B9-E6ED-7C64-6846A3778967}"/>
          </ac:spMkLst>
        </pc:spChg>
        <pc:spChg chg="mod">
          <ac:chgData name="Ramya PANCHATCHARAM" userId="S::u2083209@uel.ac.uk::31e9e38d-576e-4f53-ba57-6a4ea3ed188b" providerId="AD" clId="Web-{016D52CD-CF4D-61A1-9B88-7798F313497B}" dt="2024-04-22T20:20:18.165" v="57" actId="1076"/>
          <ac:spMkLst>
            <pc:docMk/>
            <pc:sldMk cId="0" sldId="261"/>
            <ac:spMk id="1998" creationId="{00000000-0000-0000-0000-000000000000}"/>
          </ac:spMkLst>
        </pc:spChg>
        <pc:grpChg chg="del">
          <ac:chgData name="Ramya PANCHATCHARAM" userId="S::u2083209@uel.ac.uk::31e9e38d-576e-4f53-ba57-6a4ea3ed188b" providerId="AD" clId="Web-{016D52CD-CF4D-61A1-9B88-7798F313497B}" dt="2024-04-22T20:43:03.461" v="81"/>
          <ac:grpSpMkLst>
            <pc:docMk/>
            <pc:sldMk cId="0" sldId="261"/>
            <ac:grpSpMk id="2000" creationId="{00000000-0000-0000-0000-000000000000}"/>
          </ac:grpSpMkLst>
        </pc:grpChg>
        <pc:picChg chg="add del mod">
          <ac:chgData name="Ramya PANCHATCHARAM" userId="S::u2083209@uel.ac.uk::31e9e38d-576e-4f53-ba57-6a4ea3ed188b" providerId="AD" clId="Web-{016D52CD-CF4D-61A1-9B88-7798F313497B}" dt="2024-04-22T20:43:39.009" v="89"/>
          <ac:picMkLst>
            <pc:docMk/>
            <pc:sldMk cId="0" sldId="261"/>
            <ac:picMk id="3" creationId="{B0AFDA4A-4686-B28C-A760-591220337804}"/>
          </ac:picMkLst>
        </pc:picChg>
      </pc:sldChg>
      <pc:sldChg chg="modSp">
        <pc:chgData name="Ramya PANCHATCHARAM" userId="S::u2083209@uel.ac.uk::31e9e38d-576e-4f53-ba57-6a4ea3ed188b" providerId="AD" clId="Web-{016D52CD-CF4D-61A1-9B88-7798F313497B}" dt="2024-04-22T19:58:17.032" v="53" actId="20577"/>
        <pc:sldMkLst>
          <pc:docMk/>
          <pc:sldMk cId="0" sldId="262"/>
        </pc:sldMkLst>
        <pc:spChg chg="mod">
          <ac:chgData name="Ramya PANCHATCHARAM" userId="S::u2083209@uel.ac.uk::31e9e38d-576e-4f53-ba57-6a4ea3ed188b" providerId="AD" clId="Web-{016D52CD-CF4D-61A1-9B88-7798F313497B}" dt="2024-04-22T19:58:17.032" v="53" actId="20577"/>
          <ac:spMkLst>
            <pc:docMk/>
            <pc:sldMk cId="0" sldId="262"/>
            <ac:spMk id="2056" creationId="{00000000-0000-0000-0000-000000000000}"/>
          </ac:spMkLst>
        </pc:spChg>
      </pc:sldChg>
      <pc:sldChg chg="ord">
        <pc:chgData name="Ramya PANCHATCHARAM" userId="S::u2083209@uel.ac.uk::31e9e38d-576e-4f53-ba57-6a4ea3ed188b" providerId="AD" clId="Web-{016D52CD-CF4D-61A1-9B88-7798F313497B}" dt="2024-04-22T20:15:01.016" v="56"/>
        <pc:sldMkLst>
          <pc:docMk/>
          <pc:sldMk cId="2995140108" sldId="322"/>
        </pc:sldMkLst>
      </pc:sldChg>
      <pc:sldChg chg="addSp delSp modSp add del replId">
        <pc:chgData name="Ramya PANCHATCHARAM" userId="S::u2083209@uel.ac.uk::31e9e38d-576e-4f53-ba57-6a4ea3ed188b" providerId="AD" clId="Web-{016D52CD-CF4D-61A1-9B88-7798F313497B}" dt="2024-04-22T20:46:54.280" v="142" actId="1076"/>
        <pc:sldMkLst>
          <pc:docMk/>
          <pc:sldMk cId="667152252" sldId="324"/>
        </pc:sldMkLst>
        <pc:spChg chg="add del">
          <ac:chgData name="Ramya PANCHATCHARAM" userId="S::u2083209@uel.ac.uk::31e9e38d-576e-4f53-ba57-6a4ea3ed188b" providerId="AD" clId="Web-{016D52CD-CF4D-61A1-9B88-7798F313497B}" dt="2024-04-22T20:45:36.825" v="127"/>
          <ac:spMkLst>
            <pc:docMk/>
            <pc:sldMk cId="667152252" sldId="324"/>
            <ac:spMk id="2" creationId="{8A60C92E-B2C9-0A24-8749-109FBCFF9414}"/>
          </ac:spMkLst>
        </pc:spChg>
        <pc:spChg chg="add del mod">
          <ac:chgData name="Ramya PANCHATCHARAM" userId="S::u2083209@uel.ac.uk::31e9e38d-576e-4f53-ba57-6a4ea3ed188b" providerId="AD" clId="Web-{016D52CD-CF4D-61A1-9B88-7798F313497B}" dt="2024-04-22T20:45:39.247" v="128"/>
          <ac:spMkLst>
            <pc:docMk/>
            <pc:sldMk cId="667152252" sldId="324"/>
            <ac:spMk id="4" creationId="{BF77636A-2240-425A-E403-B6C6A86CE27E}"/>
          </ac:spMkLst>
        </pc:spChg>
        <pc:spChg chg="add">
          <ac:chgData name="Ramya PANCHATCHARAM" userId="S::u2083209@uel.ac.uk::31e9e38d-576e-4f53-ba57-6a4ea3ed188b" providerId="AD" clId="Web-{016D52CD-CF4D-61A1-9B88-7798F313497B}" dt="2024-04-22T20:45:49.247" v="131"/>
          <ac:spMkLst>
            <pc:docMk/>
            <pc:sldMk cId="667152252" sldId="324"/>
            <ac:spMk id="7" creationId="{40ECD17C-4C1C-7325-F9C2-E81AF980EFB2}"/>
          </ac:spMkLst>
        </pc:spChg>
        <pc:spChg chg="add">
          <ac:chgData name="Ramya PANCHATCHARAM" userId="S::u2083209@uel.ac.uk::31e9e38d-576e-4f53-ba57-6a4ea3ed188b" providerId="AD" clId="Web-{016D52CD-CF4D-61A1-9B88-7798F313497B}" dt="2024-04-22T20:45:49.247" v="131"/>
          <ac:spMkLst>
            <pc:docMk/>
            <pc:sldMk cId="667152252" sldId="324"/>
            <ac:spMk id="8" creationId="{67E55E8E-6CF6-A5DA-2965-D1478F805EC7}"/>
          </ac:spMkLst>
        </pc:spChg>
        <pc:spChg chg="add">
          <ac:chgData name="Ramya PANCHATCHARAM" userId="S::u2083209@uel.ac.uk::31e9e38d-576e-4f53-ba57-6a4ea3ed188b" providerId="AD" clId="Web-{016D52CD-CF4D-61A1-9B88-7798F313497B}" dt="2024-04-22T20:45:49.247" v="131"/>
          <ac:spMkLst>
            <pc:docMk/>
            <pc:sldMk cId="667152252" sldId="324"/>
            <ac:spMk id="10" creationId="{BF8D68DB-1554-E46D-1743-5FD5B9923D0F}"/>
          </ac:spMkLst>
        </pc:spChg>
        <pc:spChg chg="add">
          <ac:chgData name="Ramya PANCHATCHARAM" userId="S::u2083209@uel.ac.uk::31e9e38d-576e-4f53-ba57-6a4ea3ed188b" providerId="AD" clId="Web-{016D52CD-CF4D-61A1-9B88-7798F313497B}" dt="2024-04-22T20:45:49.247" v="131"/>
          <ac:spMkLst>
            <pc:docMk/>
            <pc:sldMk cId="667152252" sldId="324"/>
            <ac:spMk id="11" creationId="{96FAED25-895C-0E9B-0616-02C04B632713}"/>
          </ac:spMkLst>
        </pc:spChg>
        <pc:spChg chg="add">
          <ac:chgData name="Ramya PANCHATCHARAM" userId="S::u2083209@uel.ac.uk::31e9e38d-576e-4f53-ba57-6a4ea3ed188b" providerId="AD" clId="Web-{016D52CD-CF4D-61A1-9B88-7798F313497B}" dt="2024-04-22T20:45:49.247" v="131"/>
          <ac:spMkLst>
            <pc:docMk/>
            <pc:sldMk cId="667152252" sldId="324"/>
            <ac:spMk id="12" creationId="{D17082FC-87CC-AE4B-22A1-086818CA22BA}"/>
          </ac:spMkLst>
        </pc:spChg>
        <pc:spChg chg="add">
          <ac:chgData name="Ramya PANCHATCHARAM" userId="S::u2083209@uel.ac.uk::31e9e38d-576e-4f53-ba57-6a4ea3ed188b" providerId="AD" clId="Web-{016D52CD-CF4D-61A1-9B88-7798F313497B}" dt="2024-04-22T20:45:49.247" v="131"/>
          <ac:spMkLst>
            <pc:docMk/>
            <pc:sldMk cId="667152252" sldId="324"/>
            <ac:spMk id="14" creationId="{3EF6F89C-350F-40EE-E7E1-FF8155D0B954}"/>
          </ac:spMkLst>
        </pc:spChg>
        <pc:spChg chg="add">
          <ac:chgData name="Ramya PANCHATCHARAM" userId="S::u2083209@uel.ac.uk::31e9e38d-576e-4f53-ba57-6a4ea3ed188b" providerId="AD" clId="Web-{016D52CD-CF4D-61A1-9B88-7798F313497B}" dt="2024-04-22T20:45:49.247" v="131"/>
          <ac:spMkLst>
            <pc:docMk/>
            <pc:sldMk cId="667152252" sldId="324"/>
            <ac:spMk id="15" creationId="{A5E98DD7-E390-E642-CDF0-65D42AFADB8C}"/>
          </ac:spMkLst>
        </pc:spChg>
        <pc:spChg chg="add">
          <ac:chgData name="Ramya PANCHATCHARAM" userId="S::u2083209@uel.ac.uk::31e9e38d-576e-4f53-ba57-6a4ea3ed188b" providerId="AD" clId="Web-{016D52CD-CF4D-61A1-9B88-7798F313497B}" dt="2024-04-22T20:45:49.247" v="131"/>
          <ac:spMkLst>
            <pc:docMk/>
            <pc:sldMk cId="667152252" sldId="324"/>
            <ac:spMk id="16" creationId="{2C16700E-4DD2-B299-9BBC-98FCD008C10F}"/>
          </ac:spMkLst>
        </pc:spChg>
        <pc:spChg chg="add">
          <ac:chgData name="Ramya PANCHATCHARAM" userId="S::u2083209@uel.ac.uk::31e9e38d-576e-4f53-ba57-6a4ea3ed188b" providerId="AD" clId="Web-{016D52CD-CF4D-61A1-9B88-7798F313497B}" dt="2024-04-22T20:45:49.247" v="131"/>
          <ac:spMkLst>
            <pc:docMk/>
            <pc:sldMk cId="667152252" sldId="324"/>
            <ac:spMk id="17" creationId="{6FC246FE-A3AD-04CD-BDC0-7ECF66CC5B54}"/>
          </ac:spMkLst>
        </pc:spChg>
        <pc:spChg chg="add">
          <ac:chgData name="Ramya PANCHATCHARAM" userId="S::u2083209@uel.ac.uk::31e9e38d-576e-4f53-ba57-6a4ea3ed188b" providerId="AD" clId="Web-{016D52CD-CF4D-61A1-9B88-7798F313497B}" dt="2024-04-22T20:45:49.247" v="131"/>
          <ac:spMkLst>
            <pc:docMk/>
            <pc:sldMk cId="667152252" sldId="324"/>
            <ac:spMk id="18" creationId="{56EDFDD6-0CCD-37D0-AAE9-81B077BB453B}"/>
          </ac:spMkLst>
        </pc:spChg>
        <pc:spChg chg="add">
          <ac:chgData name="Ramya PANCHATCHARAM" userId="S::u2083209@uel.ac.uk::31e9e38d-576e-4f53-ba57-6a4ea3ed188b" providerId="AD" clId="Web-{016D52CD-CF4D-61A1-9B88-7798F313497B}" dt="2024-04-22T20:45:49.247" v="131"/>
          <ac:spMkLst>
            <pc:docMk/>
            <pc:sldMk cId="667152252" sldId="324"/>
            <ac:spMk id="19" creationId="{46FA7847-095E-699A-1344-9D1330C6766F}"/>
          </ac:spMkLst>
        </pc:spChg>
        <pc:spChg chg="add del">
          <ac:chgData name="Ramya PANCHATCHARAM" userId="S::u2083209@uel.ac.uk::31e9e38d-576e-4f53-ba57-6a4ea3ed188b" providerId="AD" clId="Web-{016D52CD-CF4D-61A1-9B88-7798F313497B}" dt="2024-04-22T20:46:05.966" v="135"/>
          <ac:spMkLst>
            <pc:docMk/>
            <pc:sldMk cId="667152252" sldId="324"/>
            <ac:spMk id="20" creationId="{1FC25650-89B9-E6ED-7C64-6846A3778967}"/>
          </ac:spMkLst>
        </pc:spChg>
        <pc:spChg chg="add">
          <ac:chgData name="Ramya PANCHATCHARAM" userId="S::u2083209@uel.ac.uk::31e9e38d-576e-4f53-ba57-6a4ea3ed188b" providerId="AD" clId="Web-{016D52CD-CF4D-61A1-9B88-7798F313497B}" dt="2024-04-22T20:45:49.247" v="131"/>
          <ac:spMkLst>
            <pc:docMk/>
            <pc:sldMk cId="667152252" sldId="324"/>
            <ac:spMk id="24" creationId="{56DF80C1-D910-5032-440D-40801AD2E428}"/>
          </ac:spMkLst>
        </pc:spChg>
        <pc:spChg chg="add">
          <ac:chgData name="Ramya PANCHATCHARAM" userId="S::u2083209@uel.ac.uk::31e9e38d-576e-4f53-ba57-6a4ea3ed188b" providerId="AD" clId="Web-{016D52CD-CF4D-61A1-9B88-7798F313497B}" dt="2024-04-22T20:45:49.247" v="131"/>
          <ac:spMkLst>
            <pc:docMk/>
            <pc:sldMk cId="667152252" sldId="324"/>
            <ac:spMk id="25" creationId="{73F4CEC5-47D3-07AD-C653-6AF0FC704642}"/>
          </ac:spMkLst>
        </pc:spChg>
        <pc:spChg chg="add">
          <ac:chgData name="Ramya PANCHATCHARAM" userId="S::u2083209@uel.ac.uk::31e9e38d-576e-4f53-ba57-6a4ea3ed188b" providerId="AD" clId="Web-{016D52CD-CF4D-61A1-9B88-7798F313497B}" dt="2024-04-22T20:45:49.247" v="131"/>
          <ac:spMkLst>
            <pc:docMk/>
            <pc:sldMk cId="667152252" sldId="324"/>
            <ac:spMk id="26" creationId="{D29BA07B-B91A-3762-A694-232510659511}"/>
          </ac:spMkLst>
        </pc:spChg>
        <pc:spChg chg="add">
          <ac:chgData name="Ramya PANCHATCHARAM" userId="S::u2083209@uel.ac.uk::31e9e38d-576e-4f53-ba57-6a4ea3ed188b" providerId="AD" clId="Web-{016D52CD-CF4D-61A1-9B88-7798F313497B}" dt="2024-04-22T20:45:49.247" v="131"/>
          <ac:spMkLst>
            <pc:docMk/>
            <pc:sldMk cId="667152252" sldId="324"/>
            <ac:spMk id="27" creationId="{DD18022F-9542-0FE5-E66B-10C8E1EB1925}"/>
          </ac:spMkLst>
        </pc:spChg>
        <pc:spChg chg="add">
          <ac:chgData name="Ramya PANCHATCHARAM" userId="S::u2083209@uel.ac.uk::31e9e38d-576e-4f53-ba57-6a4ea3ed188b" providerId="AD" clId="Web-{016D52CD-CF4D-61A1-9B88-7798F313497B}" dt="2024-04-22T20:45:49.247" v="131"/>
          <ac:spMkLst>
            <pc:docMk/>
            <pc:sldMk cId="667152252" sldId="324"/>
            <ac:spMk id="28" creationId="{95524EA2-C0EE-F54D-72F8-18809DE00313}"/>
          </ac:spMkLst>
        </pc:spChg>
        <pc:spChg chg="add">
          <ac:chgData name="Ramya PANCHATCHARAM" userId="S::u2083209@uel.ac.uk::31e9e38d-576e-4f53-ba57-6a4ea3ed188b" providerId="AD" clId="Web-{016D52CD-CF4D-61A1-9B88-7798F313497B}" dt="2024-04-22T20:45:49.247" v="131"/>
          <ac:spMkLst>
            <pc:docMk/>
            <pc:sldMk cId="667152252" sldId="324"/>
            <ac:spMk id="29" creationId="{2BF3349E-DC8F-A381-C3F1-B64367F09E0C}"/>
          </ac:spMkLst>
        </pc:spChg>
        <pc:spChg chg="add">
          <ac:chgData name="Ramya PANCHATCHARAM" userId="S::u2083209@uel.ac.uk::31e9e38d-576e-4f53-ba57-6a4ea3ed188b" providerId="AD" clId="Web-{016D52CD-CF4D-61A1-9B88-7798F313497B}" dt="2024-04-22T20:45:49.247" v="131"/>
          <ac:spMkLst>
            <pc:docMk/>
            <pc:sldMk cId="667152252" sldId="324"/>
            <ac:spMk id="30" creationId="{494E4EB2-94D4-E6C8-C417-48FD7E3887B4}"/>
          </ac:spMkLst>
        </pc:spChg>
        <pc:spChg chg="add">
          <ac:chgData name="Ramya PANCHATCHARAM" userId="S::u2083209@uel.ac.uk::31e9e38d-576e-4f53-ba57-6a4ea3ed188b" providerId="AD" clId="Web-{016D52CD-CF4D-61A1-9B88-7798F313497B}" dt="2024-04-22T20:45:49.247" v="131"/>
          <ac:spMkLst>
            <pc:docMk/>
            <pc:sldMk cId="667152252" sldId="324"/>
            <ac:spMk id="31" creationId="{A6E8ACD7-D112-5495-591C-AED0CE98E5DF}"/>
          </ac:spMkLst>
        </pc:spChg>
        <pc:spChg chg="add">
          <ac:chgData name="Ramya PANCHATCHARAM" userId="S::u2083209@uel.ac.uk::31e9e38d-576e-4f53-ba57-6a4ea3ed188b" providerId="AD" clId="Web-{016D52CD-CF4D-61A1-9B88-7798F313497B}" dt="2024-04-22T20:45:49.247" v="131"/>
          <ac:spMkLst>
            <pc:docMk/>
            <pc:sldMk cId="667152252" sldId="324"/>
            <ac:spMk id="32" creationId="{B11FF52D-FA27-53D8-E7B1-03E30FC21C73}"/>
          </ac:spMkLst>
        </pc:spChg>
        <pc:spChg chg="add">
          <ac:chgData name="Ramya PANCHATCHARAM" userId="S::u2083209@uel.ac.uk::31e9e38d-576e-4f53-ba57-6a4ea3ed188b" providerId="AD" clId="Web-{016D52CD-CF4D-61A1-9B88-7798F313497B}" dt="2024-04-22T20:45:49.247" v="131"/>
          <ac:spMkLst>
            <pc:docMk/>
            <pc:sldMk cId="667152252" sldId="324"/>
            <ac:spMk id="33" creationId="{C26C61D2-F007-A982-D47F-56E9BD45A036}"/>
          </ac:spMkLst>
        </pc:spChg>
        <pc:spChg chg="add">
          <ac:chgData name="Ramya PANCHATCHARAM" userId="S::u2083209@uel.ac.uk::31e9e38d-576e-4f53-ba57-6a4ea3ed188b" providerId="AD" clId="Web-{016D52CD-CF4D-61A1-9B88-7798F313497B}" dt="2024-04-22T20:45:49.247" v="131"/>
          <ac:spMkLst>
            <pc:docMk/>
            <pc:sldMk cId="667152252" sldId="324"/>
            <ac:spMk id="34" creationId="{EB22D144-F784-D129-82E3-3BAEABB8EECA}"/>
          </ac:spMkLst>
        </pc:spChg>
        <pc:spChg chg="add">
          <ac:chgData name="Ramya PANCHATCHARAM" userId="S::u2083209@uel.ac.uk::31e9e38d-576e-4f53-ba57-6a4ea3ed188b" providerId="AD" clId="Web-{016D52CD-CF4D-61A1-9B88-7798F313497B}" dt="2024-04-22T20:45:49.247" v="131"/>
          <ac:spMkLst>
            <pc:docMk/>
            <pc:sldMk cId="667152252" sldId="324"/>
            <ac:spMk id="37" creationId="{E52FAC0A-C387-0D39-5224-A717D354F3DF}"/>
          </ac:spMkLst>
        </pc:spChg>
        <pc:spChg chg="add">
          <ac:chgData name="Ramya PANCHATCHARAM" userId="S::u2083209@uel.ac.uk::31e9e38d-576e-4f53-ba57-6a4ea3ed188b" providerId="AD" clId="Web-{016D52CD-CF4D-61A1-9B88-7798F313497B}" dt="2024-04-22T20:45:49.247" v="131"/>
          <ac:spMkLst>
            <pc:docMk/>
            <pc:sldMk cId="667152252" sldId="324"/>
            <ac:spMk id="38" creationId="{AE4C5CF2-D856-E94D-5E53-388C898E6475}"/>
          </ac:spMkLst>
        </pc:spChg>
        <pc:spChg chg="add">
          <ac:chgData name="Ramya PANCHATCHARAM" userId="S::u2083209@uel.ac.uk::31e9e38d-576e-4f53-ba57-6a4ea3ed188b" providerId="AD" clId="Web-{016D52CD-CF4D-61A1-9B88-7798F313497B}" dt="2024-04-22T20:45:49.247" v="131"/>
          <ac:spMkLst>
            <pc:docMk/>
            <pc:sldMk cId="667152252" sldId="324"/>
            <ac:spMk id="39" creationId="{D9DF2EC0-A29F-3335-BBB6-CC8E4615059D}"/>
          </ac:spMkLst>
        </pc:spChg>
        <pc:spChg chg="add">
          <ac:chgData name="Ramya PANCHATCHARAM" userId="S::u2083209@uel.ac.uk::31e9e38d-576e-4f53-ba57-6a4ea3ed188b" providerId="AD" clId="Web-{016D52CD-CF4D-61A1-9B88-7798F313497B}" dt="2024-04-22T20:45:49.247" v="131"/>
          <ac:spMkLst>
            <pc:docMk/>
            <pc:sldMk cId="667152252" sldId="324"/>
            <ac:spMk id="40" creationId="{1E912469-FB4F-E217-2AF1-A2936F4E4C42}"/>
          </ac:spMkLst>
        </pc:spChg>
        <pc:spChg chg="add">
          <ac:chgData name="Ramya PANCHATCHARAM" userId="S::u2083209@uel.ac.uk::31e9e38d-576e-4f53-ba57-6a4ea3ed188b" providerId="AD" clId="Web-{016D52CD-CF4D-61A1-9B88-7798F313497B}" dt="2024-04-22T20:45:49.247" v="131"/>
          <ac:spMkLst>
            <pc:docMk/>
            <pc:sldMk cId="667152252" sldId="324"/>
            <ac:spMk id="41" creationId="{58A11502-DFD7-9163-DC5A-36B670D94F4B}"/>
          </ac:spMkLst>
        </pc:spChg>
        <pc:spChg chg="add">
          <ac:chgData name="Ramya PANCHATCHARAM" userId="S::u2083209@uel.ac.uk::31e9e38d-576e-4f53-ba57-6a4ea3ed188b" providerId="AD" clId="Web-{016D52CD-CF4D-61A1-9B88-7798F313497B}" dt="2024-04-22T20:45:49.247" v="131"/>
          <ac:spMkLst>
            <pc:docMk/>
            <pc:sldMk cId="667152252" sldId="324"/>
            <ac:spMk id="42" creationId="{A30B2CCA-8814-635B-6768-4DA1D6985218}"/>
          </ac:spMkLst>
        </pc:spChg>
        <pc:spChg chg="add">
          <ac:chgData name="Ramya PANCHATCHARAM" userId="S::u2083209@uel.ac.uk::31e9e38d-576e-4f53-ba57-6a4ea3ed188b" providerId="AD" clId="Web-{016D52CD-CF4D-61A1-9B88-7798F313497B}" dt="2024-04-22T20:45:49.247" v="131"/>
          <ac:spMkLst>
            <pc:docMk/>
            <pc:sldMk cId="667152252" sldId="324"/>
            <ac:spMk id="43" creationId="{1105A02E-5A3C-B09E-275E-D3872F3EACDF}"/>
          </ac:spMkLst>
        </pc:spChg>
        <pc:spChg chg="add del mod">
          <ac:chgData name="Ramya PANCHATCHARAM" userId="S::u2083209@uel.ac.uk::31e9e38d-576e-4f53-ba57-6a4ea3ed188b" providerId="AD" clId="Web-{016D52CD-CF4D-61A1-9B88-7798F313497B}" dt="2024-04-22T20:46:23.295" v="138" actId="20577"/>
          <ac:spMkLst>
            <pc:docMk/>
            <pc:sldMk cId="667152252" sldId="324"/>
            <ac:spMk id="1998" creationId="{00000000-0000-0000-0000-000000000000}"/>
          </ac:spMkLst>
        </pc:spChg>
        <pc:spChg chg="mod">
          <ac:chgData name="Ramya PANCHATCHARAM" userId="S::u2083209@uel.ac.uk::31e9e38d-576e-4f53-ba57-6a4ea3ed188b" providerId="AD" clId="Web-{016D52CD-CF4D-61A1-9B88-7798F313497B}" dt="2024-04-22T20:46:54.280" v="142" actId="1076"/>
          <ac:spMkLst>
            <pc:docMk/>
            <pc:sldMk cId="667152252" sldId="324"/>
            <ac:spMk id="1999" creationId="{00000000-0000-0000-0000-000000000000}"/>
          </ac:spMkLst>
        </pc:spChg>
        <pc:grpChg chg="add">
          <ac:chgData name="Ramya PANCHATCHARAM" userId="S::u2083209@uel.ac.uk::31e9e38d-576e-4f53-ba57-6a4ea3ed188b" providerId="AD" clId="Web-{016D52CD-CF4D-61A1-9B88-7798F313497B}" dt="2024-04-22T20:45:49.247" v="131"/>
          <ac:grpSpMkLst>
            <pc:docMk/>
            <pc:sldMk cId="667152252" sldId="324"/>
            <ac:grpSpMk id="6" creationId="{ACEA162A-B8BF-0047-9AA5-129F5B1D8F8B}"/>
          </ac:grpSpMkLst>
        </pc:grpChg>
        <pc:grpChg chg="add">
          <ac:chgData name="Ramya PANCHATCHARAM" userId="S::u2083209@uel.ac.uk::31e9e38d-576e-4f53-ba57-6a4ea3ed188b" providerId="AD" clId="Web-{016D52CD-CF4D-61A1-9B88-7798F313497B}" dt="2024-04-22T20:45:49.247" v="131"/>
          <ac:grpSpMkLst>
            <pc:docMk/>
            <pc:sldMk cId="667152252" sldId="324"/>
            <ac:grpSpMk id="9" creationId="{C5BF3F34-52B0-0BAA-F085-C32078AAA2CB}"/>
          </ac:grpSpMkLst>
        </pc:grpChg>
        <pc:grpChg chg="add">
          <ac:chgData name="Ramya PANCHATCHARAM" userId="S::u2083209@uel.ac.uk::31e9e38d-576e-4f53-ba57-6a4ea3ed188b" providerId="AD" clId="Web-{016D52CD-CF4D-61A1-9B88-7798F313497B}" dt="2024-04-22T20:45:49.247" v="131"/>
          <ac:grpSpMkLst>
            <pc:docMk/>
            <pc:sldMk cId="667152252" sldId="324"/>
            <ac:grpSpMk id="13" creationId="{40C384C1-8B54-2CB8-CB96-DEB5DA060506}"/>
          </ac:grpSpMkLst>
        </pc:grpChg>
        <pc:grpChg chg="add">
          <ac:chgData name="Ramya PANCHATCHARAM" userId="S::u2083209@uel.ac.uk::31e9e38d-576e-4f53-ba57-6a4ea3ed188b" providerId="AD" clId="Web-{016D52CD-CF4D-61A1-9B88-7798F313497B}" dt="2024-04-22T20:45:49.247" v="131"/>
          <ac:grpSpMkLst>
            <pc:docMk/>
            <pc:sldMk cId="667152252" sldId="324"/>
            <ac:grpSpMk id="21" creationId="{DF5BB4D8-5872-00B0-DDFB-C5E69DB0C8EE}"/>
          </ac:grpSpMkLst>
        </pc:grpChg>
        <pc:grpChg chg="add">
          <ac:chgData name="Ramya PANCHATCHARAM" userId="S::u2083209@uel.ac.uk::31e9e38d-576e-4f53-ba57-6a4ea3ed188b" providerId="AD" clId="Web-{016D52CD-CF4D-61A1-9B88-7798F313497B}" dt="2024-04-22T20:45:49.247" v="131"/>
          <ac:grpSpMkLst>
            <pc:docMk/>
            <pc:sldMk cId="667152252" sldId="324"/>
            <ac:grpSpMk id="22" creationId="{5DD81198-42C0-8BFD-3983-C506C8CC815A}"/>
          </ac:grpSpMkLst>
        </pc:grpChg>
        <pc:grpChg chg="add">
          <ac:chgData name="Ramya PANCHATCHARAM" userId="S::u2083209@uel.ac.uk::31e9e38d-576e-4f53-ba57-6a4ea3ed188b" providerId="AD" clId="Web-{016D52CD-CF4D-61A1-9B88-7798F313497B}" dt="2024-04-22T20:45:49.247" v="131"/>
          <ac:grpSpMkLst>
            <pc:docMk/>
            <pc:sldMk cId="667152252" sldId="324"/>
            <ac:grpSpMk id="23" creationId="{3C2244F4-6A3B-B5B2-8890-7A78C74B734D}"/>
          </ac:grpSpMkLst>
        </pc:grpChg>
        <pc:grpChg chg="add">
          <ac:chgData name="Ramya PANCHATCHARAM" userId="S::u2083209@uel.ac.uk::31e9e38d-576e-4f53-ba57-6a4ea3ed188b" providerId="AD" clId="Web-{016D52CD-CF4D-61A1-9B88-7798F313497B}" dt="2024-04-22T20:45:49.247" v="131"/>
          <ac:grpSpMkLst>
            <pc:docMk/>
            <pc:sldMk cId="667152252" sldId="324"/>
            <ac:grpSpMk id="35" creationId="{C25DFF81-4F52-6F3A-94AF-DEE495244FD6}"/>
          </ac:grpSpMkLst>
        </pc:grpChg>
        <pc:grpChg chg="add">
          <ac:chgData name="Ramya PANCHATCHARAM" userId="S::u2083209@uel.ac.uk::31e9e38d-576e-4f53-ba57-6a4ea3ed188b" providerId="AD" clId="Web-{016D52CD-CF4D-61A1-9B88-7798F313497B}" dt="2024-04-22T20:45:49.247" v="131"/>
          <ac:grpSpMkLst>
            <pc:docMk/>
            <pc:sldMk cId="667152252" sldId="324"/>
            <ac:grpSpMk id="36" creationId="{19F63CB0-62EC-A191-ABFB-E95FC692F0BD}"/>
          </ac:grpSpMkLst>
        </pc:grpChg>
        <pc:grpChg chg="add del">
          <ac:chgData name="Ramya PANCHATCHARAM" userId="S::u2083209@uel.ac.uk::31e9e38d-576e-4f53-ba57-6a4ea3ed188b" providerId="AD" clId="Web-{016D52CD-CF4D-61A1-9B88-7798F313497B}" dt="2024-04-22T20:45:46.997" v="130"/>
          <ac:grpSpMkLst>
            <pc:docMk/>
            <pc:sldMk cId="667152252" sldId="324"/>
            <ac:grpSpMk id="2000" creationId="{00000000-0000-0000-0000-000000000000}"/>
          </ac:grpSpMkLst>
        </pc:grpChg>
        <pc:picChg chg="add del mod">
          <ac:chgData name="Ramya PANCHATCHARAM" userId="S::u2083209@uel.ac.uk::31e9e38d-576e-4f53-ba57-6a4ea3ed188b" providerId="AD" clId="Web-{016D52CD-CF4D-61A1-9B88-7798F313497B}" dt="2024-04-22T20:45:30.700" v="124"/>
          <ac:picMkLst>
            <pc:docMk/>
            <pc:sldMk cId="667152252" sldId="324"/>
            <ac:picMk id="5" creationId="{2BF9E865-C461-8D40-D9DD-FB45744643CF}"/>
          </ac:picMkLst>
        </pc:picChg>
      </pc:sldChg>
    </pc:docChg>
  </pc:docChgLst>
  <pc:docChgLst>
    <pc:chgData name="Ramya PANCHATCHARAM" userId="S::u2083209@uel.ac.uk::31e9e38d-576e-4f53-ba57-6a4ea3ed188b" providerId="AD" clId="Web-{9F89703D-133A-160D-E101-D0FBCAC4048A}"/>
    <pc:docChg chg="modSld">
      <pc:chgData name="Ramya PANCHATCHARAM" userId="S::u2083209@uel.ac.uk::31e9e38d-576e-4f53-ba57-6a4ea3ed188b" providerId="AD" clId="Web-{9F89703D-133A-160D-E101-D0FBCAC4048A}" dt="2024-04-23T10:15:59.152" v="24" actId="1076"/>
      <pc:docMkLst>
        <pc:docMk/>
      </pc:docMkLst>
      <pc:sldChg chg="modSp">
        <pc:chgData name="Ramya PANCHATCHARAM" userId="S::u2083209@uel.ac.uk::31e9e38d-576e-4f53-ba57-6a4ea3ed188b" providerId="AD" clId="Web-{9F89703D-133A-160D-E101-D0FBCAC4048A}" dt="2024-04-23T10:15:59.152" v="24" actId="1076"/>
        <pc:sldMkLst>
          <pc:docMk/>
          <pc:sldMk cId="2181250020" sldId="299"/>
        </pc:sldMkLst>
        <pc:picChg chg="mod">
          <ac:chgData name="Ramya PANCHATCHARAM" userId="S::u2083209@uel.ac.uk::31e9e38d-576e-4f53-ba57-6a4ea3ed188b" providerId="AD" clId="Web-{9F89703D-133A-160D-E101-D0FBCAC4048A}" dt="2024-04-23T10:15:59.152" v="24" actId="1076"/>
          <ac:picMkLst>
            <pc:docMk/>
            <pc:sldMk cId="2181250020" sldId="299"/>
            <ac:picMk id="5" creationId="{C8CB3693-BF72-4704-DCFF-CCB573BB4299}"/>
          </ac:picMkLst>
        </pc:picChg>
      </pc:sldChg>
      <pc:sldChg chg="addSp modSp">
        <pc:chgData name="Ramya PANCHATCHARAM" userId="S::u2083209@uel.ac.uk::31e9e38d-576e-4f53-ba57-6a4ea3ed188b" providerId="AD" clId="Web-{9F89703D-133A-160D-E101-D0FBCAC4048A}" dt="2024-04-23T08:30:58.667" v="18" actId="14100"/>
        <pc:sldMkLst>
          <pc:docMk/>
          <pc:sldMk cId="2581689991" sldId="312"/>
        </pc:sldMkLst>
        <pc:spChg chg="mod">
          <ac:chgData name="Ramya PANCHATCHARAM" userId="S::u2083209@uel.ac.uk::31e9e38d-576e-4f53-ba57-6a4ea3ed188b" providerId="AD" clId="Web-{9F89703D-133A-160D-E101-D0FBCAC4048A}" dt="2024-04-23T08:30:56.042" v="17" actId="1076"/>
          <ac:spMkLst>
            <pc:docMk/>
            <pc:sldMk cId="2581689991" sldId="312"/>
            <ac:spMk id="9" creationId="{AAA02D01-496F-EFA1-8C9E-2488E9E56FAA}"/>
          </ac:spMkLst>
        </pc:spChg>
        <pc:picChg chg="add mod">
          <ac:chgData name="Ramya PANCHATCHARAM" userId="S::u2083209@uel.ac.uk::31e9e38d-576e-4f53-ba57-6a4ea3ed188b" providerId="AD" clId="Web-{9F89703D-133A-160D-E101-D0FBCAC4048A}" dt="2024-04-23T08:30:58.667" v="18" actId="14100"/>
          <ac:picMkLst>
            <pc:docMk/>
            <pc:sldMk cId="2581689991" sldId="312"/>
            <ac:picMk id="4" creationId="{F040A2B3-D9EB-220F-C3F2-414F86F3CCDB}"/>
          </ac:picMkLst>
        </pc:picChg>
      </pc:sldChg>
      <pc:sldChg chg="modSp">
        <pc:chgData name="Ramya PANCHATCHARAM" userId="S::u2083209@uel.ac.uk::31e9e38d-576e-4f53-ba57-6a4ea3ed188b" providerId="AD" clId="Web-{9F89703D-133A-160D-E101-D0FBCAC4048A}" dt="2024-04-23T08:42:59.763" v="21" actId="20577"/>
        <pc:sldMkLst>
          <pc:docMk/>
          <pc:sldMk cId="2726601758" sldId="314"/>
        </pc:sldMkLst>
        <pc:spChg chg="mod">
          <ac:chgData name="Ramya PANCHATCHARAM" userId="S::u2083209@uel.ac.uk::31e9e38d-576e-4f53-ba57-6a4ea3ed188b" providerId="AD" clId="Web-{9F89703D-133A-160D-E101-D0FBCAC4048A}" dt="2024-04-23T08:42:59.763" v="21" actId="20577"/>
          <ac:spMkLst>
            <pc:docMk/>
            <pc:sldMk cId="2726601758" sldId="314"/>
            <ac:spMk id="9" creationId="{AAA02D01-496F-EFA1-8C9E-2488E9E56FAA}"/>
          </ac:spMkLst>
        </pc:spChg>
      </pc:sldChg>
      <pc:sldChg chg="modSp">
        <pc:chgData name="Ramya PANCHATCHARAM" userId="S::u2083209@uel.ac.uk::31e9e38d-576e-4f53-ba57-6a4ea3ed188b" providerId="AD" clId="Web-{9F89703D-133A-160D-E101-D0FBCAC4048A}" dt="2024-04-23T09:46:15.162" v="23" actId="14100"/>
        <pc:sldMkLst>
          <pc:docMk/>
          <pc:sldMk cId="1617647059" sldId="319"/>
        </pc:sldMkLst>
        <pc:picChg chg="mod">
          <ac:chgData name="Ramya PANCHATCHARAM" userId="S::u2083209@uel.ac.uk::31e9e38d-576e-4f53-ba57-6a4ea3ed188b" providerId="AD" clId="Web-{9F89703D-133A-160D-E101-D0FBCAC4048A}" dt="2024-04-23T09:46:15.162" v="23" actId="14100"/>
          <ac:picMkLst>
            <pc:docMk/>
            <pc:sldMk cId="1617647059" sldId="319"/>
            <ac:picMk id="3" creationId="{2AECB2FF-D34B-E8A1-F2C5-6431F8CC1A8E}"/>
          </ac:picMkLst>
        </pc:picChg>
      </pc:sldChg>
    </pc:docChg>
  </pc:docChgLst>
  <pc:docChgLst>
    <pc:chgData name="Sharmila SHRESTHA" userId="S::u1966188@uel.ac.uk::b5086bdd-9c16-4d59-a9b9-8aeee1904851" providerId="AD" clId="Web-{C3C31C48-CE43-F763-AAB1-62A4E410D01D}"/>
    <pc:docChg chg="mod modSld modMainMaster">
      <pc:chgData name="Sharmila SHRESTHA" userId="S::u1966188@uel.ac.uk::b5086bdd-9c16-4d59-a9b9-8aeee1904851" providerId="AD" clId="Web-{C3C31C48-CE43-F763-AAB1-62A4E410D01D}" dt="2024-04-23T12:04:08.773" v="3"/>
      <pc:docMkLst>
        <pc:docMk/>
      </pc:docMkLst>
      <pc:sldMasterChg chg="mod modSldLayout">
        <pc:chgData name="Sharmila SHRESTHA" userId="S::u1966188@uel.ac.uk::b5086bdd-9c16-4d59-a9b9-8aeee1904851" providerId="AD" clId="Web-{C3C31C48-CE43-F763-AAB1-62A4E410D01D}" dt="2024-04-23T12:03:34.553" v="2"/>
        <pc:sldMasterMkLst>
          <pc:docMk/>
          <pc:sldMasterMk cId="0" sldId="2147483668"/>
        </pc:sldMasterMkLst>
        <pc:sldLayoutChg chg="mod">
          <pc:chgData name="Sharmila SHRESTHA" userId="S::u1966188@uel.ac.uk::b5086bdd-9c16-4d59-a9b9-8aeee1904851" providerId="AD" clId="Web-{C3C31C48-CE43-F763-AAB1-62A4E410D01D}" dt="2024-04-23T12:03:34.553" v="2"/>
          <pc:sldLayoutMkLst>
            <pc:docMk/>
            <pc:sldMasterMk cId="0" sldId="2147483668"/>
            <pc:sldLayoutMk cId="0" sldId="2147483648"/>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49"/>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0"/>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1"/>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2"/>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3"/>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5"/>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6"/>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59"/>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60"/>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62"/>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63"/>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64"/>
          </pc:sldLayoutMkLst>
        </pc:sldLayoutChg>
        <pc:sldLayoutChg chg="mod">
          <pc:chgData name="Sharmila SHRESTHA" userId="S::u1966188@uel.ac.uk::b5086bdd-9c16-4d59-a9b9-8aeee1904851" providerId="AD" clId="Web-{C3C31C48-CE43-F763-AAB1-62A4E410D01D}" dt="2024-04-23T12:03:34.553" v="2"/>
          <pc:sldLayoutMkLst>
            <pc:docMk/>
            <pc:sldMasterMk cId="0" sldId="2147483668"/>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86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37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2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9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86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32675" y="948175"/>
            <a:ext cx="4113600" cy="2627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Font typeface="Krub Medium"/>
              <a:buNone/>
              <a:defRPr sz="6500">
                <a:latin typeface="Krub"/>
                <a:ea typeface="Krub"/>
                <a:cs typeface="Krub"/>
                <a:sym typeface="Krub"/>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32675" y="3719550"/>
            <a:ext cx="41136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2"/>
                </a:solidFill>
                <a:latin typeface="Schibsted Grotesk Medium"/>
                <a:ea typeface="Schibsted Grotesk Medium"/>
                <a:cs typeface="Schibsted Grotesk Medium"/>
                <a:sym typeface="Schibsted Grotesk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32950" y="288834"/>
            <a:ext cx="8878100" cy="4565827"/>
            <a:chOff x="132949" y="231750"/>
            <a:chExt cx="8878100" cy="4680019"/>
          </a:xfrm>
        </p:grpSpPr>
        <p:grpSp>
          <p:nvGrpSpPr>
            <p:cNvPr id="12" name="Google Shape;12;p2"/>
            <p:cNvGrpSpPr/>
            <p:nvPr/>
          </p:nvGrpSpPr>
          <p:grpSpPr>
            <a:xfrm>
              <a:off x="132949" y="231800"/>
              <a:ext cx="3208658" cy="4679969"/>
              <a:chOff x="0" y="215773"/>
              <a:chExt cx="5161103" cy="6424999"/>
            </a:xfrm>
          </p:grpSpPr>
          <p:sp>
            <p:nvSpPr>
              <p:cNvPr id="13" name="Google Shape;13;p2"/>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 name="Google Shape;14;p2"/>
              <p:cNvGrpSpPr/>
              <p:nvPr/>
            </p:nvGrpSpPr>
            <p:grpSpPr>
              <a:xfrm>
                <a:off x="219442" y="513234"/>
                <a:ext cx="544011" cy="544011"/>
                <a:chOff x="219442" y="513234"/>
                <a:chExt cx="544011" cy="544011"/>
              </a:xfrm>
            </p:grpSpPr>
            <p:sp>
              <p:nvSpPr>
                <p:cNvPr id="15" name="Google Shape;15;p2"/>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5;p2"/>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 name="Google Shape;54;p2"/>
            <p:cNvGrpSpPr/>
            <p:nvPr/>
          </p:nvGrpSpPr>
          <p:grpSpPr>
            <a:xfrm>
              <a:off x="5802433" y="231750"/>
              <a:ext cx="3208617" cy="4679969"/>
              <a:chOff x="7029045" y="215707"/>
              <a:chExt cx="5161037" cy="6424998"/>
            </a:xfrm>
          </p:grpSpPr>
          <p:sp>
            <p:nvSpPr>
              <p:cNvPr id="55" name="Google Shape;55;p2"/>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2"/>
              <p:cNvGrpSpPr/>
              <p:nvPr/>
            </p:nvGrpSpPr>
            <p:grpSpPr>
              <a:xfrm>
                <a:off x="11426627" y="5799233"/>
                <a:ext cx="544011" cy="544012"/>
                <a:chOff x="11426627" y="5799233"/>
                <a:chExt cx="544011" cy="544012"/>
              </a:xfrm>
            </p:grpSpPr>
            <p:sp>
              <p:nvSpPr>
                <p:cNvPr id="57" name="Google Shape;57;p2"/>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 name="Google Shape;96;p2"/>
            <p:cNvGrpSpPr/>
            <p:nvPr/>
          </p:nvGrpSpPr>
          <p:grpSpPr>
            <a:xfrm rot="-5400000">
              <a:off x="4542463" y="109238"/>
              <a:ext cx="59100" cy="384850"/>
              <a:chOff x="1263425" y="3257275"/>
              <a:chExt cx="59100" cy="384850"/>
            </a:xfrm>
          </p:grpSpPr>
          <p:sp>
            <p:nvSpPr>
              <p:cNvPr id="97" name="Google Shape;97;p2"/>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 name="Google Shape;98;p2"/>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2"/>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0" name="Google Shape;100;p2"/>
            <p:cNvGrpSpPr/>
            <p:nvPr/>
          </p:nvGrpSpPr>
          <p:grpSpPr>
            <a:xfrm rot="-5400000">
              <a:off x="4553050" y="4649063"/>
              <a:ext cx="59100" cy="384850"/>
              <a:chOff x="1263425" y="3257275"/>
              <a:chExt cx="59100" cy="384850"/>
            </a:xfrm>
          </p:grpSpPr>
          <p:sp>
            <p:nvSpPr>
              <p:cNvPr id="101" name="Google Shape;101;p2"/>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2"/>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2"/>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85"/>
        <p:cNvGrpSpPr/>
        <p:nvPr/>
      </p:nvGrpSpPr>
      <p:grpSpPr>
        <a:xfrm>
          <a:off x="0" y="0"/>
          <a:ext cx="0" cy="0"/>
          <a:chOff x="0" y="0"/>
          <a:chExt cx="0" cy="0"/>
        </a:xfrm>
      </p:grpSpPr>
      <p:grpSp>
        <p:nvGrpSpPr>
          <p:cNvPr id="1086" name="Google Shape;1086;p14"/>
          <p:cNvGrpSpPr/>
          <p:nvPr/>
        </p:nvGrpSpPr>
        <p:grpSpPr>
          <a:xfrm>
            <a:off x="132950" y="288834"/>
            <a:ext cx="8878100" cy="4565827"/>
            <a:chOff x="132949" y="231750"/>
            <a:chExt cx="8878100" cy="4680019"/>
          </a:xfrm>
        </p:grpSpPr>
        <p:grpSp>
          <p:nvGrpSpPr>
            <p:cNvPr id="1087" name="Google Shape;1087;p14"/>
            <p:cNvGrpSpPr/>
            <p:nvPr/>
          </p:nvGrpSpPr>
          <p:grpSpPr>
            <a:xfrm>
              <a:off x="132949" y="231800"/>
              <a:ext cx="3208658" cy="4679969"/>
              <a:chOff x="0" y="215773"/>
              <a:chExt cx="5161103" cy="6424999"/>
            </a:xfrm>
          </p:grpSpPr>
          <p:sp>
            <p:nvSpPr>
              <p:cNvPr id="1088" name="Google Shape;1088;p14"/>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9" name="Google Shape;1089;p14"/>
              <p:cNvGrpSpPr/>
              <p:nvPr/>
            </p:nvGrpSpPr>
            <p:grpSpPr>
              <a:xfrm>
                <a:off x="219442" y="513234"/>
                <a:ext cx="544011" cy="544011"/>
                <a:chOff x="219442" y="513234"/>
                <a:chExt cx="544011" cy="544011"/>
              </a:xfrm>
            </p:grpSpPr>
            <p:sp>
              <p:nvSpPr>
                <p:cNvPr id="1090" name="Google Shape;1090;p14"/>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4"/>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14"/>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4"/>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14"/>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4"/>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4"/>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4"/>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4"/>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4"/>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0" name="Google Shape;1100;p14"/>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4"/>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4"/>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14"/>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14"/>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4"/>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4"/>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4"/>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4"/>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4"/>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4"/>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4"/>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4"/>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4"/>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4"/>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4"/>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4"/>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4"/>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4"/>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4"/>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4"/>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4"/>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4"/>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4"/>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4"/>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4"/>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4"/>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4"/>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4"/>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14"/>
            <p:cNvGrpSpPr/>
            <p:nvPr/>
          </p:nvGrpSpPr>
          <p:grpSpPr>
            <a:xfrm>
              <a:off x="5802433" y="231750"/>
              <a:ext cx="3208617" cy="4679969"/>
              <a:chOff x="7029045" y="215707"/>
              <a:chExt cx="5161037" cy="6424998"/>
            </a:xfrm>
          </p:grpSpPr>
          <p:sp>
            <p:nvSpPr>
              <p:cNvPr id="1130" name="Google Shape;1130;p14"/>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1" name="Google Shape;1131;p14"/>
              <p:cNvGrpSpPr/>
              <p:nvPr/>
            </p:nvGrpSpPr>
            <p:grpSpPr>
              <a:xfrm>
                <a:off x="11426627" y="5799233"/>
                <a:ext cx="544011" cy="544012"/>
                <a:chOff x="11426627" y="5799233"/>
                <a:chExt cx="544011" cy="544012"/>
              </a:xfrm>
            </p:grpSpPr>
            <p:sp>
              <p:nvSpPr>
                <p:cNvPr id="1132" name="Google Shape;1132;p14"/>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4"/>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4"/>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4"/>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4"/>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14"/>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4"/>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4"/>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4"/>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4"/>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2" name="Google Shape;1142;p14"/>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4"/>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4"/>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4"/>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4"/>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4"/>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14"/>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4"/>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4"/>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14"/>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4"/>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4"/>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4"/>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4"/>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14"/>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14"/>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14"/>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14"/>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14"/>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14"/>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14"/>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14"/>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14"/>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4"/>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4"/>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14"/>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14"/>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14"/>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14"/>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1" name="Google Shape;1171;p14"/>
            <p:cNvGrpSpPr/>
            <p:nvPr/>
          </p:nvGrpSpPr>
          <p:grpSpPr>
            <a:xfrm rot="-5400000">
              <a:off x="4542463" y="109238"/>
              <a:ext cx="59100" cy="384850"/>
              <a:chOff x="1263425" y="3257275"/>
              <a:chExt cx="59100" cy="384850"/>
            </a:xfrm>
          </p:grpSpPr>
          <p:sp>
            <p:nvSpPr>
              <p:cNvPr id="1172" name="Google Shape;1172;p1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3" name="Google Shape;1173;p1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4" name="Google Shape;1174;p1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75" name="Google Shape;1175;p14"/>
            <p:cNvGrpSpPr/>
            <p:nvPr/>
          </p:nvGrpSpPr>
          <p:grpSpPr>
            <a:xfrm rot="-5400000">
              <a:off x="4553050" y="4649063"/>
              <a:ext cx="59100" cy="384850"/>
              <a:chOff x="1263425" y="3257275"/>
              <a:chExt cx="59100" cy="384850"/>
            </a:xfrm>
          </p:grpSpPr>
          <p:sp>
            <p:nvSpPr>
              <p:cNvPr id="1176" name="Google Shape;1176;p1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7" name="Google Shape;1177;p1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8" name="Google Shape;1178;p1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179" name="Google Shape;117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0" name="Google Shape;1180;p14"/>
          <p:cNvSpPr txBox="1">
            <a:spLocks noGrp="1"/>
          </p:cNvSpPr>
          <p:nvPr>
            <p:ph type="subTitle" idx="1"/>
          </p:nvPr>
        </p:nvSpPr>
        <p:spPr>
          <a:xfrm>
            <a:off x="2443153" y="176728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1" name="Google Shape;1181;p14"/>
          <p:cNvSpPr txBox="1">
            <a:spLocks noGrp="1"/>
          </p:cNvSpPr>
          <p:nvPr>
            <p:ph type="subTitle" idx="2"/>
          </p:nvPr>
        </p:nvSpPr>
        <p:spPr>
          <a:xfrm>
            <a:off x="5482180" y="176728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2" name="Google Shape;1182;p14"/>
          <p:cNvSpPr txBox="1">
            <a:spLocks noGrp="1"/>
          </p:cNvSpPr>
          <p:nvPr>
            <p:ph type="subTitle" idx="3"/>
          </p:nvPr>
        </p:nvSpPr>
        <p:spPr>
          <a:xfrm>
            <a:off x="2443163" y="3309524"/>
            <a:ext cx="2811000" cy="10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3" name="Google Shape;1183;p14"/>
          <p:cNvSpPr txBox="1">
            <a:spLocks noGrp="1"/>
          </p:cNvSpPr>
          <p:nvPr>
            <p:ph type="subTitle" idx="4"/>
          </p:nvPr>
        </p:nvSpPr>
        <p:spPr>
          <a:xfrm>
            <a:off x="5482188" y="3309524"/>
            <a:ext cx="2811000" cy="10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4" name="Google Shape;1184;p14"/>
          <p:cNvSpPr txBox="1">
            <a:spLocks noGrp="1"/>
          </p:cNvSpPr>
          <p:nvPr>
            <p:ph type="subTitle" idx="5"/>
          </p:nvPr>
        </p:nvSpPr>
        <p:spPr>
          <a:xfrm>
            <a:off x="2443150" y="1360971"/>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5" name="Google Shape;1185;p14"/>
          <p:cNvSpPr txBox="1">
            <a:spLocks noGrp="1"/>
          </p:cNvSpPr>
          <p:nvPr>
            <p:ph type="subTitle" idx="6"/>
          </p:nvPr>
        </p:nvSpPr>
        <p:spPr>
          <a:xfrm>
            <a:off x="2443150" y="2903225"/>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6" name="Google Shape;1186;p14"/>
          <p:cNvSpPr txBox="1">
            <a:spLocks noGrp="1"/>
          </p:cNvSpPr>
          <p:nvPr>
            <p:ph type="subTitle" idx="7"/>
          </p:nvPr>
        </p:nvSpPr>
        <p:spPr>
          <a:xfrm>
            <a:off x="5482150" y="1360971"/>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7" name="Google Shape;1187;p14"/>
          <p:cNvSpPr txBox="1">
            <a:spLocks noGrp="1"/>
          </p:cNvSpPr>
          <p:nvPr>
            <p:ph type="subTitle" idx="8"/>
          </p:nvPr>
        </p:nvSpPr>
        <p:spPr>
          <a:xfrm>
            <a:off x="5482150" y="2903225"/>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95"/>
        <p:cNvGrpSpPr/>
        <p:nvPr/>
      </p:nvGrpSpPr>
      <p:grpSpPr>
        <a:xfrm>
          <a:off x="0" y="0"/>
          <a:ext cx="0" cy="0"/>
          <a:chOff x="0" y="0"/>
          <a:chExt cx="0" cy="0"/>
        </a:xfrm>
      </p:grpSpPr>
      <p:grpSp>
        <p:nvGrpSpPr>
          <p:cNvPr id="1296" name="Google Shape;1296;p16"/>
          <p:cNvGrpSpPr/>
          <p:nvPr/>
        </p:nvGrpSpPr>
        <p:grpSpPr>
          <a:xfrm>
            <a:off x="132950" y="288834"/>
            <a:ext cx="8878100" cy="4565827"/>
            <a:chOff x="132949" y="231750"/>
            <a:chExt cx="8878100" cy="4680019"/>
          </a:xfrm>
        </p:grpSpPr>
        <p:grpSp>
          <p:nvGrpSpPr>
            <p:cNvPr id="1297" name="Google Shape;1297;p16"/>
            <p:cNvGrpSpPr/>
            <p:nvPr/>
          </p:nvGrpSpPr>
          <p:grpSpPr>
            <a:xfrm>
              <a:off x="132949" y="231800"/>
              <a:ext cx="3208658" cy="4679969"/>
              <a:chOff x="0" y="215773"/>
              <a:chExt cx="5161103" cy="6424999"/>
            </a:xfrm>
          </p:grpSpPr>
          <p:sp>
            <p:nvSpPr>
              <p:cNvPr id="1298" name="Google Shape;1298;p16"/>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9" name="Google Shape;1299;p16"/>
              <p:cNvGrpSpPr/>
              <p:nvPr/>
            </p:nvGrpSpPr>
            <p:grpSpPr>
              <a:xfrm>
                <a:off x="219442" y="513234"/>
                <a:ext cx="544011" cy="544011"/>
                <a:chOff x="219442" y="513234"/>
                <a:chExt cx="544011" cy="544011"/>
              </a:xfrm>
            </p:grpSpPr>
            <p:sp>
              <p:nvSpPr>
                <p:cNvPr id="1300" name="Google Shape;1300;p16"/>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6"/>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6"/>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6"/>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6"/>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6"/>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16"/>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16"/>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16"/>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6"/>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0" name="Google Shape;1310;p16"/>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16"/>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16"/>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16"/>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16"/>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16"/>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16"/>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16"/>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16"/>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16"/>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16"/>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16"/>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6"/>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6"/>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6"/>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16"/>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16"/>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16"/>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16"/>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16"/>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16"/>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16"/>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16"/>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16"/>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16"/>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6"/>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6"/>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6"/>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16"/>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9" name="Google Shape;1339;p16"/>
            <p:cNvGrpSpPr/>
            <p:nvPr/>
          </p:nvGrpSpPr>
          <p:grpSpPr>
            <a:xfrm>
              <a:off x="5802433" y="231750"/>
              <a:ext cx="3208617" cy="4679969"/>
              <a:chOff x="7029045" y="215707"/>
              <a:chExt cx="5161037" cy="6424998"/>
            </a:xfrm>
          </p:grpSpPr>
          <p:sp>
            <p:nvSpPr>
              <p:cNvPr id="1340" name="Google Shape;1340;p16"/>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41" name="Google Shape;1341;p16"/>
              <p:cNvGrpSpPr/>
              <p:nvPr/>
            </p:nvGrpSpPr>
            <p:grpSpPr>
              <a:xfrm>
                <a:off x="11426627" y="5799233"/>
                <a:ext cx="544011" cy="544012"/>
                <a:chOff x="11426627" y="5799233"/>
                <a:chExt cx="544011" cy="544012"/>
              </a:xfrm>
            </p:grpSpPr>
            <p:sp>
              <p:nvSpPr>
                <p:cNvPr id="1342" name="Google Shape;1342;p16"/>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16"/>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16"/>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16"/>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16"/>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6"/>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6"/>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6"/>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6"/>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6"/>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2" name="Google Shape;1352;p16"/>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6"/>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16"/>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16"/>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16"/>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6"/>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6"/>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6"/>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6"/>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6"/>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6"/>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6"/>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6"/>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16"/>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6"/>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16"/>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16"/>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6"/>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6"/>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6"/>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6"/>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6"/>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6"/>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6"/>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6"/>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16"/>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16"/>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6"/>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6"/>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1" name="Google Shape;1381;p16"/>
            <p:cNvGrpSpPr/>
            <p:nvPr/>
          </p:nvGrpSpPr>
          <p:grpSpPr>
            <a:xfrm rot="-5400000">
              <a:off x="4542463" y="109238"/>
              <a:ext cx="59100" cy="384850"/>
              <a:chOff x="1263425" y="3257275"/>
              <a:chExt cx="59100" cy="384850"/>
            </a:xfrm>
          </p:grpSpPr>
          <p:sp>
            <p:nvSpPr>
              <p:cNvPr id="1382" name="Google Shape;1382;p1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1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4" name="Google Shape;1384;p1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85" name="Google Shape;1385;p16"/>
            <p:cNvGrpSpPr/>
            <p:nvPr/>
          </p:nvGrpSpPr>
          <p:grpSpPr>
            <a:xfrm rot="-5400000">
              <a:off x="4553050" y="4649063"/>
              <a:ext cx="59100" cy="384850"/>
              <a:chOff x="1263425" y="3257275"/>
              <a:chExt cx="59100" cy="384850"/>
            </a:xfrm>
          </p:grpSpPr>
          <p:sp>
            <p:nvSpPr>
              <p:cNvPr id="1386" name="Google Shape;1386;p1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7" name="Google Shape;1387;p1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8" name="Google Shape;1388;p1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389" name="Google Shape;1389;p16"/>
          <p:cNvSpPr txBox="1">
            <a:spLocks noGrp="1"/>
          </p:cNvSpPr>
          <p:nvPr>
            <p:ph type="title" hasCustomPrompt="1"/>
          </p:nvPr>
        </p:nvSpPr>
        <p:spPr>
          <a:xfrm>
            <a:off x="1052538" y="2049924"/>
            <a:ext cx="3492600" cy="6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0" name="Google Shape;1390;p16"/>
          <p:cNvSpPr txBox="1">
            <a:spLocks noGrp="1"/>
          </p:cNvSpPr>
          <p:nvPr>
            <p:ph type="subTitle" idx="1"/>
          </p:nvPr>
        </p:nvSpPr>
        <p:spPr>
          <a:xfrm>
            <a:off x="1052538" y="2729421"/>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91" name="Google Shape;1391;p16"/>
          <p:cNvSpPr txBox="1">
            <a:spLocks noGrp="1"/>
          </p:cNvSpPr>
          <p:nvPr>
            <p:ph type="title" idx="2" hasCustomPrompt="1"/>
          </p:nvPr>
        </p:nvSpPr>
        <p:spPr>
          <a:xfrm>
            <a:off x="1052538" y="777152"/>
            <a:ext cx="3492600" cy="6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2" name="Google Shape;1392;p16"/>
          <p:cNvSpPr txBox="1">
            <a:spLocks noGrp="1"/>
          </p:cNvSpPr>
          <p:nvPr>
            <p:ph type="subTitle" idx="3"/>
          </p:nvPr>
        </p:nvSpPr>
        <p:spPr>
          <a:xfrm>
            <a:off x="1052538" y="1456649"/>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93" name="Google Shape;1393;p16"/>
          <p:cNvSpPr txBox="1">
            <a:spLocks noGrp="1"/>
          </p:cNvSpPr>
          <p:nvPr>
            <p:ph type="title" idx="4" hasCustomPrompt="1"/>
          </p:nvPr>
        </p:nvSpPr>
        <p:spPr>
          <a:xfrm>
            <a:off x="1052550" y="3322675"/>
            <a:ext cx="3492600" cy="679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4" name="Google Shape;1394;p16"/>
          <p:cNvSpPr txBox="1">
            <a:spLocks noGrp="1"/>
          </p:cNvSpPr>
          <p:nvPr>
            <p:ph type="subTitle" idx="5"/>
          </p:nvPr>
        </p:nvSpPr>
        <p:spPr>
          <a:xfrm>
            <a:off x="1052550" y="4002146"/>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95"/>
        <p:cNvGrpSpPr/>
        <p:nvPr/>
      </p:nvGrpSpPr>
      <p:grpSpPr>
        <a:xfrm>
          <a:off x="0" y="0"/>
          <a:ext cx="0" cy="0"/>
          <a:chOff x="0" y="0"/>
          <a:chExt cx="0" cy="0"/>
        </a:xfrm>
      </p:grpSpPr>
      <p:grpSp>
        <p:nvGrpSpPr>
          <p:cNvPr id="1396" name="Google Shape;1396;p17"/>
          <p:cNvGrpSpPr/>
          <p:nvPr/>
        </p:nvGrpSpPr>
        <p:grpSpPr>
          <a:xfrm>
            <a:off x="132950" y="288834"/>
            <a:ext cx="8878100" cy="4565827"/>
            <a:chOff x="132949" y="231750"/>
            <a:chExt cx="8878100" cy="4680019"/>
          </a:xfrm>
        </p:grpSpPr>
        <p:grpSp>
          <p:nvGrpSpPr>
            <p:cNvPr id="1397" name="Google Shape;1397;p17"/>
            <p:cNvGrpSpPr/>
            <p:nvPr/>
          </p:nvGrpSpPr>
          <p:grpSpPr>
            <a:xfrm>
              <a:off x="132949" y="231800"/>
              <a:ext cx="3208658" cy="4679969"/>
              <a:chOff x="0" y="215773"/>
              <a:chExt cx="5161103" cy="6424999"/>
            </a:xfrm>
          </p:grpSpPr>
          <p:sp>
            <p:nvSpPr>
              <p:cNvPr id="1398" name="Google Shape;1398;p17"/>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9" name="Google Shape;1399;p17"/>
              <p:cNvGrpSpPr/>
              <p:nvPr/>
            </p:nvGrpSpPr>
            <p:grpSpPr>
              <a:xfrm>
                <a:off x="219442" y="513234"/>
                <a:ext cx="544011" cy="544011"/>
                <a:chOff x="219442" y="513234"/>
                <a:chExt cx="544011" cy="544011"/>
              </a:xfrm>
            </p:grpSpPr>
            <p:sp>
              <p:nvSpPr>
                <p:cNvPr id="1400" name="Google Shape;1400;p17"/>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17"/>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17"/>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17"/>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17"/>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7"/>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7"/>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17"/>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17"/>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17"/>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0" name="Google Shape;1410;p17"/>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17"/>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17"/>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17"/>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17"/>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17"/>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17"/>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7"/>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7"/>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17"/>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17"/>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17"/>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17"/>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17"/>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17"/>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17"/>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17"/>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17"/>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17"/>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17"/>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7"/>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7"/>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17"/>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17"/>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17"/>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17"/>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17"/>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17"/>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17"/>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9" name="Google Shape;1439;p17"/>
            <p:cNvGrpSpPr/>
            <p:nvPr/>
          </p:nvGrpSpPr>
          <p:grpSpPr>
            <a:xfrm>
              <a:off x="5802433" y="231750"/>
              <a:ext cx="3208617" cy="4679969"/>
              <a:chOff x="7029045" y="215707"/>
              <a:chExt cx="5161037" cy="6424998"/>
            </a:xfrm>
          </p:grpSpPr>
          <p:sp>
            <p:nvSpPr>
              <p:cNvPr id="1440" name="Google Shape;1440;p17"/>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1" name="Google Shape;1441;p17"/>
              <p:cNvGrpSpPr/>
              <p:nvPr/>
            </p:nvGrpSpPr>
            <p:grpSpPr>
              <a:xfrm>
                <a:off x="11426627" y="5799233"/>
                <a:ext cx="544011" cy="544012"/>
                <a:chOff x="11426627" y="5799233"/>
                <a:chExt cx="544011" cy="544012"/>
              </a:xfrm>
            </p:grpSpPr>
            <p:sp>
              <p:nvSpPr>
                <p:cNvPr id="1442" name="Google Shape;1442;p17"/>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7"/>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7"/>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17"/>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17"/>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17"/>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17"/>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17"/>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17"/>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17"/>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2" name="Google Shape;1452;p17"/>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17"/>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17"/>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7"/>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7"/>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7"/>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17"/>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17"/>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17"/>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17"/>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17"/>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17"/>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17"/>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17"/>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17"/>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17"/>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17"/>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17"/>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17"/>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7"/>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7"/>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17"/>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17"/>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17"/>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17"/>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17"/>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17"/>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7"/>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7"/>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1" name="Google Shape;1481;p17"/>
            <p:cNvGrpSpPr/>
            <p:nvPr/>
          </p:nvGrpSpPr>
          <p:grpSpPr>
            <a:xfrm rot="-5400000">
              <a:off x="4542463" y="109238"/>
              <a:ext cx="59100" cy="384850"/>
              <a:chOff x="1263425" y="3257275"/>
              <a:chExt cx="59100" cy="384850"/>
            </a:xfrm>
          </p:grpSpPr>
          <p:sp>
            <p:nvSpPr>
              <p:cNvPr id="1482" name="Google Shape;1482;p1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3" name="Google Shape;1483;p1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4" name="Google Shape;1484;p1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485" name="Google Shape;1485;p17"/>
            <p:cNvGrpSpPr/>
            <p:nvPr/>
          </p:nvGrpSpPr>
          <p:grpSpPr>
            <a:xfrm rot="-5400000">
              <a:off x="4553050" y="4649063"/>
              <a:ext cx="59100" cy="384850"/>
              <a:chOff x="1263425" y="3257275"/>
              <a:chExt cx="59100" cy="384850"/>
            </a:xfrm>
          </p:grpSpPr>
          <p:sp>
            <p:nvSpPr>
              <p:cNvPr id="1486" name="Google Shape;1486;p1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7" name="Google Shape;1487;p1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8" name="Google Shape;1488;p1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489" name="Google Shape;1489;p17"/>
          <p:cNvSpPr txBox="1">
            <a:spLocks noGrp="1"/>
          </p:cNvSpPr>
          <p:nvPr>
            <p:ph type="title"/>
          </p:nvPr>
        </p:nvSpPr>
        <p:spPr>
          <a:xfrm>
            <a:off x="1082900" y="815175"/>
            <a:ext cx="4448100" cy="14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0" name="Google Shape;1490;p17"/>
          <p:cNvSpPr txBox="1">
            <a:spLocks noGrp="1"/>
          </p:cNvSpPr>
          <p:nvPr>
            <p:ph type="subTitle" idx="1"/>
          </p:nvPr>
        </p:nvSpPr>
        <p:spPr>
          <a:xfrm>
            <a:off x="1082900" y="2306838"/>
            <a:ext cx="4448100" cy="114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1" name="Google Shape;1491;p17"/>
          <p:cNvSpPr txBox="1"/>
          <p:nvPr/>
        </p:nvSpPr>
        <p:spPr>
          <a:xfrm>
            <a:off x="1082900" y="3511713"/>
            <a:ext cx="4178100" cy="55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000" b="1">
                <a:solidFill>
                  <a:schemeClr val="dk2"/>
                </a:solidFill>
                <a:latin typeface="DM Sans"/>
                <a:ea typeface="DM Sans"/>
                <a:cs typeface="DM Sans"/>
                <a:sym typeface="DM Sans"/>
              </a:rPr>
              <a:t>CREDITS:</a:t>
            </a:r>
            <a:r>
              <a:rPr lang="en" sz="1000">
                <a:solidFill>
                  <a:schemeClr val="dk2"/>
                </a:solidFill>
                <a:latin typeface="DM Sans Medium"/>
                <a:ea typeface="DM Sans Medium"/>
                <a:cs typeface="DM Sans Medium"/>
                <a:sym typeface="DM Sans Medium"/>
              </a:rPr>
              <a:t> This presentation template was created by </a:t>
            </a:r>
            <a:r>
              <a:rPr lang="en" sz="1000" b="1">
                <a:solidFill>
                  <a:schemeClr val="dk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DM Sans Medium"/>
                <a:ea typeface="DM Sans Medium"/>
                <a:cs typeface="DM Sans Medium"/>
                <a:sym typeface="DM Sans Medium"/>
              </a:rPr>
              <a:t>, and includes icons by </a:t>
            </a:r>
            <a:r>
              <a:rPr lang="en" sz="1000" b="1">
                <a:solidFill>
                  <a:schemeClr val="dk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DM Sans Medium"/>
                <a:ea typeface="DM Sans Medium"/>
                <a:cs typeface="DM Sans Medium"/>
                <a:sym typeface="DM Sans Medium"/>
              </a:rPr>
              <a:t>, and infographics &amp; images by </a:t>
            </a:r>
            <a:r>
              <a:rPr lang="en" sz="1000" b="1">
                <a:solidFill>
                  <a:schemeClr val="dk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000" b="1">
                <a:solidFill>
                  <a:schemeClr val="dk2"/>
                </a:solidFill>
                <a:latin typeface="DM Sans"/>
                <a:ea typeface="DM Sans"/>
                <a:cs typeface="DM Sans"/>
                <a:sym typeface="DM Sans"/>
              </a:rPr>
              <a:t> </a:t>
            </a:r>
            <a:endParaRPr sz="1000" b="1">
              <a:solidFill>
                <a:schemeClr val="dk2"/>
              </a:solidFill>
              <a:latin typeface="DM Sans"/>
              <a:ea typeface="DM Sans"/>
              <a:cs typeface="DM Sans"/>
              <a:sym typeface="DM Sans"/>
            </a:endParaRP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18"/>
          <p:cNvGrpSpPr/>
          <p:nvPr/>
        </p:nvGrpSpPr>
        <p:grpSpPr>
          <a:xfrm>
            <a:off x="132950" y="288834"/>
            <a:ext cx="8878100" cy="4565827"/>
            <a:chOff x="132949" y="231750"/>
            <a:chExt cx="8878100" cy="4680019"/>
          </a:xfrm>
        </p:grpSpPr>
        <p:grpSp>
          <p:nvGrpSpPr>
            <p:cNvPr id="1494" name="Google Shape;1494;p18"/>
            <p:cNvGrpSpPr/>
            <p:nvPr/>
          </p:nvGrpSpPr>
          <p:grpSpPr>
            <a:xfrm>
              <a:off x="132949" y="231800"/>
              <a:ext cx="3208658" cy="4679969"/>
              <a:chOff x="0" y="215773"/>
              <a:chExt cx="5161103" cy="6424999"/>
            </a:xfrm>
          </p:grpSpPr>
          <p:sp>
            <p:nvSpPr>
              <p:cNvPr id="1495" name="Google Shape;1495;p18"/>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6" name="Google Shape;1496;p18"/>
              <p:cNvGrpSpPr/>
              <p:nvPr/>
            </p:nvGrpSpPr>
            <p:grpSpPr>
              <a:xfrm>
                <a:off x="219442" y="513234"/>
                <a:ext cx="544011" cy="544011"/>
                <a:chOff x="219442" y="513234"/>
                <a:chExt cx="544011" cy="544011"/>
              </a:xfrm>
            </p:grpSpPr>
            <p:sp>
              <p:nvSpPr>
                <p:cNvPr id="1497" name="Google Shape;1497;p18"/>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8"/>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18"/>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18"/>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18"/>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18"/>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18"/>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18"/>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8"/>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8"/>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8"/>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18"/>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18"/>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18"/>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18"/>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18"/>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18"/>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18"/>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8"/>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8"/>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18"/>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18"/>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18"/>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18"/>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18"/>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18"/>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18"/>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18"/>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8"/>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8"/>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18"/>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18"/>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18"/>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18"/>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18"/>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18"/>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18"/>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18"/>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8"/>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6" name="Google Shape;1536;p18"/>
            <p:cNvGrpSpPr/>
            <p:nvPr/>
          </p:nvGrpSpPr>
          <p:grpSpPr>
            <a:xfrm>
              <a:off x="5802433" y="231750"/>
              <a:ext cx="3208617" cy="4679969"/>
              <a:chOff x="7029045" y="215707"/>
              <a:chExt cx="5161037" cy="6424998"/>
            </a:xfrm>
          </p:grpSpPr>
          <p:sp>
            <p:nvSpPr>
              <p:cNvPr id="1537" name="Google Shape;1537;p18"/>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8" name="Google Shape;1538;p18"/>
              <p:cNvGrpSpPr/>
              <p:nvPr/>
            </p:nvGrpSpPr>
            <p:grpSpPr>
              <a:xfrm>
                <a:off x="11426627" y="5799233"/>
                <a:ext cx="544011" cy="544012"/>
                <a:chOff x="11426627" y="5799233"/>
                <a:chExt cx="544011" cy="544012"/>
              </a:xfrm>
            </p:grpSpPr>
            <p:sp>
              <p:nvSpPr>
                <p:cNvPr id="1539" name="Google Shape;1539;p18"/>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18"/>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18"/>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18"/>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18"/>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18"/>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8"/>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8"/>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8"/>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18"/>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9" name="Google Shape;1549;p18"/>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18"/>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8"/>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8"/>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8"/>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8"/>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8"/>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18"/>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18"/>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18"/>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18"/>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18"/>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18"/>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18"/>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18"/>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8"/>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8"/>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8"/>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18"/>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18"/>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18"/>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18"/>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18"/>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18"/>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18"/>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18"/>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18"/>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18"/>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18"/>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8" name="Google Shape;1578;p18"/>
            <p:cNvGrpSpPr/>
            <p:nvPr/>
          </p:nvGrpSpPr>
          <p:grpSpPr>
            <a:xfrm rot="-5400000">
              <a:off x="4542463" y="109238"/>
              <a:ext cx="59100" cy="384850"/>
              <a:chOff x="1263425" y="3257275"/>
              <a:chExt cx="59100" cy="384850"/>
            </a:xfrm>
          </p:grpSpPr>
          <p:sp>
            <p:nvSpPr>
              <p:cNvPr id="1579" name="Google Shape;1579;p18"/>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0" name="Google Shape;1580;p18"/>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1" name="Google Shape;1581;p18"/>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82" name="Google Shape;1582;p18"/>
            <p:cNvGrpSpPr/>
            <p:nvPr/>
          </p:nvGrpSpPr>
          <p:grpSpPr>
            <a:xfrm rot="-5400000">
              <a:off x="4553050" y="4649063"/>
              <a:ext cx="59100" cy="384850"/>
              <a:chOff x="1263425" y="3257275"/>
              <a:chExt cx="59100" cy="384850"/>
            </a:xfrm>
          </p:grpSpPr>
          <p:sp>
            <p:nvSpPr>
              <p:cNvPr id="1583" name="Google Shape;1583;p18"/>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4" name="Google Shape;1584;p18"/>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5" name="Google Shape;1585;p18"/>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586" name="Google Shape;1586;p18"/>
          <p:cNvGrpSpPr/>
          <p:nvPr/>
        </p:nvGrpSpPr>
        <p:grpSpPr>
          <a:xfrm>
            <a:off x="6950680" y="3954729"/>
            <a:ext cx="1301965" cy="649268"/>
            <a:chOff x="8466060" y="5366384"/>
            <a:chExt cx="916296" cy="456909"/>
          </a:xfrm>
        </p:grpSpPr>
        <p:sp>
          <p:nvSpPr>
            <p:cNvPr id="1587" name="Google Shape;1587;p18"/>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18"/>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18"/>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90" name="Google Shape;1590;p18"/>
            <p:cNvGrpSpPr/>
            <p:nvPr/>
          </p:nvGrpSpPr>
          <p:grpSpPr>
            <a:xfrm>
              <a:off x="8946578" y="5447221"/>
              <a:ext cx="375213" cy="288356"/>
              <a:chOff x="8946578" y="5447221"/>
              <a:chExt cx="375213" cy="288356"/>
            </a:xfrm>
          </p:grpSpPr>
          <p:sp>
            <p:nvSpPr>
              <p:cNvPr id="1591" name="Google Shape;1591;p18"/>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18"/>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18"/>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18"/>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18"/>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96" name="Google Shape;1596;p18"/>
          <p:cNvGrpSpPr/>
          <p:nvPr/>
        </p:nvGrpSpPr>
        <p:grpSpPr>
          <a:xfrm>
            <a:off x="886762" y="539491"/>
            <a:ext cx="1121338" cy="641104"/>
            <a:chOff x="6982762" y="6103991"/>
            <a:chExt cx="1121338" cy="641104"/>
          </a:xfrm>
        </p:grpSpPr>
        <p:sp>
          <p:nvSpPr>
            <p:cNvPr id="1597" name="Google Shape;1597;p18"/>
            <p:cNvSpPr/>
            <p:nvPr/>
          </p:nvSpPr>
          <p:spPr>
            <a:xfrm>
              <a:off x="6982762" y="6103991"/>
              <a:ext cx="1121338" cy="641104"/>
            </a:xfrm>
            <a:custGeom>
              <a:avLst/>
              <a:gdLst/>
              <a:ahLst/>
              <a:cxnLst/>
              <a:rect l="l" t="t" r="r" b="b"/>
              <a:pathLst>
                <a:path w="1121338" h="641104" extrusionOk="0">
                  <a:moveTo>
                    <a:pt x="1060755" y="641104"/>
                  </a:moveTo>
                  <a:cubicBezTo>
                    <a:pt x="678223" y="636250"/>
                    <a:pt x="323869" y="634190"/>
                    <a:pt x="60584" y="641104"/>
                  </a:cubicBezTo>
                  <a:cubicBezTo>
                    <a:pt x="27132" y="641104"/>
                    <a:pt x="0" y="613972"/>
                    <a:pt x="0" y="580521"/>
                  </a:cubicBezTo>
                  <a:cubicBezTo>
                    <a:pt x="7647" y="416962"/>
                    <a:pt x="6879" y="242649"/>
                    <a:pt x="0" y="60584"/>
                  </a:cubicBezTo>
                  <a:cubicBezTo>
                    <a:pt x="0" y="27132"/>
                    <a:pt x="27132" y="0"/>
                    <a:pt x="60584" y="0"/>
                  </a:cubicBezTo>
                  <a:cubicBezTo>
                    <a:pt x="444792" y="3806"/>
                    <a:pt x="807142" y="6006"/>
                    <a:pt x="1060755" y="0"/>
                  </a:cubicBezTo>
                  <a:cubicBezTo>
                    <a:pt x="1094208" y="0"/>
                    <a:pt x="1121339" y="27132"/>
                    <a:pt x="1121339" y="60584"/>
                  </a:cubicBezTo>
                  <a:cubicBezTo>
                    <a:pt x="1114390" y="231091"/>
                    <a:pt x="1114600" y="404496"/>
                    <a:pt x="1121339" y="580521"/>
                  </a:cubicBezTo>
                  <a:cubicBezTo>
                    <a:pt x="1121339" y="614007"/>
                    <a:pt x="1094208" y="641104"/>
                    <a:pt x="1060755" y="641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18"/>
            <p:cNvSpPr/>
            <p:nvPr/>
          </p:nvSpPr>
          <p:spPr>
            <a:xfrm>
              <a:off x="7090050" y="6331150"/>
              <a:ext cx="90726" cy="329072"/>
            </a:xfrm>
            <a:custGeom>
              <a:avLst/>
              <a:gdLst/>
              <a:ahLst/>
              <a:cxnLst/>
              <a:rect l="l" t="t" r="r" b="b"/>
              <a:pathLst>
                <a:path w="71862" h="329072" extrusionOk="0">
                  <a:moveTo>
                    <a:pt x="0" y="0"/>
                  </a:moveTo>
                  <a:lnTo>
                    <a:pt x="71862" y="0"/>
                  </a:lnTo>
                  <a:lnTo>
                    <a:pt x="71862" y="329072"/>
                  </a:lnTo>
                  <a:lnTo>
                    <a:pt x="0" y="32907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18"/>
            <p:cNvSpPr/>
            <p:nvPr/>
          </p:nvSpPr>
          <p:spPr>
            <a:xfrm>
              <a:off x="7218918" y="6481126"/>
              <a:ext cx="90726" cy="179097"/>
            </a:xfrm>
            <a:custGeom>
              <a:avLst/>
              <a:gdLst/>
              <a:ahLst/>
              <a:cxnLst/>
              <a:rect l="l" t="t" r="r" b="b"/>
              <a:pathLst>
                <a:path w="71862" h="179097" extrusionOk="0">
                  <a:moveTo>
                    <a:pt x="0" y="0"/>
                  </a:moveTo>
                  <a:lnTo>
                    <a:pt x="71862" y="0"/>
                  </a:lnTo>
                  <a:lnTo>
                    <a:pt x="71862" y="179097"/>
                  </a:lnTo>
                  <a:lnTo>
                    <a:pt x="0" y="17909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18"/>
            <p:cNvSpPr/>
            <p:nvPr/>
          </p:nvSpPr>
          <p:spPr>
            <a:xfrm>
              <a:off x="7327401" y="6285720"/>
              <a:ext cx="101333" cy="370136"/>
            </a:xfrm>
            <a:custGeom>
              <a:avLst/>
              <a:gdLst/>
              <a:ahLst/>
              <a:cxnLst/>
              <a:rect l="l" t="t" r="r" b="b"/>
              <a:pathLst>
                <a:path w="101333" h="370136" extrusionOk="0">
                  <a:moveTo>
                    <a:pt x="0" y="0"/>
                  </a:moveTo>
                  <a:lnTo>
                    <a:pt x="101334" y="0"/>
                  </a:lnTo>
                  <a:lnTo>
                    <a:pt x="101334" y="370136"/>
                  </a:lnTo>
                  <a:lnTo>
                    <a:pt x="0" y="3701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18"/>
            <p:cNvSpPr/>
            <p:nvPr/>
          </p:nvSpPr>
          <p:spPr>
            <a:xfrm>
              <a:off x="7471335" y="6520721"/>
              <a:ext cx="101333" cy="135134"/>
            </a:xfrm>
            <a:custGeom>
              <a:avLst/>
              <a:gdLst/>
              <a:ahLst/>
              <a:cxnLst/>
              <a:rect l="l" t="t" r="r" b="b"/>
              <a:pathLst>
                <a:path w="101333" h="135134" extrusionOk="0">
                  <a:moveTo>
                    <a:pt x="0" y="0"/>
                  </a:moveTo>
                  <a:lnTo>
                    <a:pt x="101334" y="0"/>
                  </a:lnTo>
                  <a:lnTo>
                    <a:pt x="101334" y="135135"/>
                  </a:lnTo>
                  <a:lnTo>
                    <a:pt x="0" y="1351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2" name="Google Shape;1602;p18"/>
            <p:cNvGrpSpPr/>
            <p:nvPr/>
          </p:nvGrpSpPr>
          <p:grpSpPr>
            <a:xfrm>
              <a:off x="7651995" y="6199610"/>
              <a:ext cx="348504" cy="449891"/>
              <a:chOff x="7651995" y="6199610"/>
              <a:chExt cx="348504" cy="449891"/>
            </a:xfrm>
          </p:grpSpPr>
          <p:sp>
            <p:nvSpPr>
              <p:cNvPr id="1603" name="Google Shape;1603;p18"/>
              <p:cNvSpPr/>
              <p:nvPr/>
            </p:nvSpPr>
            <p:spPr>
              <a:xfrm>
                <a:off x="7751129" y="6199610"/>
                <a:ext cx="249370" cy="12256"/>
              </a:xfrm>
              <a:custGeom>
                <a:avLst/>
                <a:gdLst/>
                <a:ahLst/>
                <a:cxnLst/>
                <a:rect l="l" t="t" r="r" b="b"/>
                <a:pathLst>
                  <a:path w="249370" h="12256" extrusionOk="0">
                    <a:moveTo>
                      <a:pt x="243111" y="0"/>
                    </a:moveTo>
                    <a:lnTo>
                      <a:pt x="6259" y="0"/>
                    </a:lnTo>
                    <a:cubicBezTo>
                      <a:pt x="-2086" y="0"/>
                      <a:pt x="-2086" y="12256"/>
                      <a:pt x="6259" y="12256"/>
                    </a:cubicBezTo>
                    <a:lnTo>
                      <a:pt x="243111" y="12256"/>
                    </a:lnTo>
                    <a:cubicBezTo>
                      <a:pt x="251457" y="12256"/>
                      <a:pt x="251457" y="0"/>
                      <a:pt x="24311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18"/>
              <p:cNvSpPr/>
              <p:nvPr/>
            </p:nvSpPr>
            <p:spPr>
              <a:xfrm>
                <a:off x="7651995" y="6287151"/>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18"/>
              <p:cNvSpPr/>
              <p:nvPr/>
            </p:nvSpPr>
            <p:spPr>
              <a:xfrm>
                <a:off x="7651995" y="6374657"/>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18"/>
              <p:cNvSpPr/>
              <p:nvPr/>
            </p:nvSpPr>
            <p:spPr>
              <a:xfrm>
                <a:off x="7651995" y="6462198"/>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18"/>
              <p:cNvSpPr/>
              <p:nvPr/>
            </p:nvSpPr>
            <p:spPr>
              <a:xfrm>
                <a:off x="7651995" y="6549739"/>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18"/>
              <p:cNvSpPr/>
              <p:nvPr/>
            </p:nvSpPr>
            <p:spPr>
              <a:xfrm>
                <a:off x="7651995" y="6637245"/>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9" name="Google Shape;1609;p18"/>
          <p:cNvGrpSpPr/>
          <p:nvPr/>
        </p:nvGrpSpPr>
        <p:grpSpPr>
          <a:xfrm>
            <a:off x="963888" y="3954713"/>
            <a:ext cx="59100" cy="547725"/>
            <a:chOff x="1263425" y="3094400"/>
            <a:chExt cx="59100" cy="547725"/>
          </a:xfrm>
        </p:grpSpPr>
        <p:sp>
          <p:nvSpPr>
            <p:cNvPr id="1610" name="Google Shape;1610;p18"/>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1" name="Google Shape;1611;p1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2" name="Google Shape;1612;p1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3" name="Google Shape;1613;p1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14" name="Google Shape;1614;p18"/>
          <p:cNvGrpSpPr/>
          <p:nvPr/>
        </p:nvGrpSpPr>
        <p:grpSpPr>
          <a:xfrm>
            <a:off x="8078913" y="539500"/>
            <a:ext cx="59100" cy="384850"/>
            <a:chOff x="1263425" y="3257275"/>
            <a:chExt cx="59100" cy="384850"/>
          </a:xfrm>
        </p:grpSpPr>
        <p:sp>
          <p:nvSpPr>
            <p:cNvPr id="1615" name="Google Shape;1615;p1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6" name="Google Shape;1616;p1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7" name="Google Shape;1617;p1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8"/>
        <p:cNvGrpSpPr/>
        <p:nvPr/>
      </p:nvGrpSpPr>
      <p:grpSpPr>
        <a:xfrm>
          <a:off x="0" y="0"/>
          <a:ext cx="0" cy="0"/>
          <a:chOff x="0" y="0"/>
          <a:chExt cx="0" cy="0"/>
        </a:xfrm>
      </p:grpSpPr>
      <p:grpSp>
        <p:nvGrpSpPr>
          <p:cNvPr id="1619" name="Google Shape;1619;p19"/>
          <p:cNvGrpSpPr/>
          <p:nvPr/>
        </p:nvGrpSpPr>
        <p:grpSpPr>
          <a:xfrm>
            <a:off x="132950" y="288834"/>
            <a:ext cx="8878100" cy="4565827"/>
            <a:chOff x="132949" y="231750"/>
            <a:chExt cx="8878100" cy="4680019"/>
          </a:xfrm>
        </p:grpSpPr>
        <p:grpSp>
          <p:nvGrpSpPr>
            <p:cNvPr id="1620" name="Google Shape;1620;p19"/>
            <p:cNvGrpSpPr/>
            <p:nvPr/>
          </p:nvGrpSpPr>
          <p:grpSpPr>
            <a:xfrm>
              <a:off x="132949" y="231800"/>
              <a:ext cx="3208658" cy="4679969"/>
              <a:chOff x="0" y="215773"/>
              <a:chExt cx="5161103" cy="6424999"/>
            </a:xfrm>
          </p:grpSpPr>
          <p:sp>
            <p:nvSpPr>
              <p:cNvPr id="1621" name="Google Shape;1621;p19"/>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2" name="Google Shape;1622;p19"/>
              <p:cNvGrpSpPr/>
              <p:nvPr/>
            </p:nvGrpSpPr>
            <p:grpSpPr>
              <a:xfrm>
                <a:off x="219442" y="513234"/>
                <a:ext cx="544011" cy="544011"/>
                <a:chOff x="219442" y="513234"/>
                <a:chExt cx="544011" cy="544011"/>
              </a:xfrm>
            </p:grpSpPr>
            <p:sp>
              <p:nvSpPr>
                <p:cNvPr id="1623" name="Google Shape;1623;p19"/>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19"/>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19"/>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19"/>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19"/>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19"/>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19"/>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19"/>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19"/>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19"/>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3" name="Google Shape;1633;p19"/>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19"/>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19"/>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19"/>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19"/>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19"/>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19"/>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19"/>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19"/>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19"/>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19"/>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19"/>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19"/>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19"/>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19"/>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19"/>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19"/>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19"/>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19"/>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19"/>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19"/>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19"/>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19"/>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19"/>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19"/>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19"/>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19"/>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19"/>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19"/>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2" name="Google Shape;1662;p19"/>
            <p:cNvGrpSpPr/>
            <p:nvPr/>
          </p:nvGrpSpPr>
          <p:grpSpPr>
            <a:xfrm>
              <a:off x="5802433" y="231750"/>
              <a:ext cx="3208617" cy="4679969"/>
              <a:chOff x="7029045" y="215707"/>
              <a:chExt cx="5161037" cy="6424998"/>
            </a:xfrm>
          </p:grpSpPr>
          <p:sp>
            <p:nvSpPr>
              <p:cNvPr id="1663" name="Google Shape;1663;p19"/>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4" name="Google Shape;1664;p19"/>
              <p:cNvGrpSpPr/>
              <p:nvPr/>
            </p:nvGrpSpPr>
            <p:grpSpPr>
              <a:xfrm>
                <a:off x="11426627" y="5799233"/>
                <a:ext cx="544011" cy="544012"/>
                <a:chOff x="11426627" y="5799233"/>
                <a:chExt cx="544011" cy="544012"/>
              </a:xfrm>
            </p:grpSpPr>
            <p:sp>
              <p:nvSpPr>
                <p:cNvPr id="1665" name="Google Shape;1665;p19"/>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19"/>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19"/>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19"/>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19"/>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19"/>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19"/>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19"/>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19"/>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19"/>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5" name="Google Shape;1675;p19"/>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19"/>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19"/>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19"/>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19"/>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19"/>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19"/>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19"/>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19"/>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19"/>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19"/>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19"/>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19"/>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19"/>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19"/>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19"/>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19"/>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19"/>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19"/>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19"/>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19"/>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19"/>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19"/>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19"/>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19"/>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19"/>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19"/>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19"/>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19"/>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4" name="Google Shape;1704;p19"/>
            <p:cNvGrpSpPr/>
            <p:nvPr/>
          </p:nvGrpSpPr>
          <p:grpSpPr>
            <a:xfrm rot="-5400000">
              <a:off x="4542463" y="109238"/>
              <a:ext cx="59100" cy="384850"/>
              <a:chOff x="1263425" y="3257275"/>
              <a:chExt cx="59100" cy="384850"/>
            </a:xfrm>
          </p:grpSpPr>
          <p:sp>
            <p:nvSpPr>
              <p:cNvPr id="1705" name="Google Shape;1705;p19"/>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6" name="Google Shape;1706;p19"/>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7" name="Google Shape;1707;p19"/>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708" name="Google Shape;1708;p19"/>
            <p:cNvGrpSpPr/>
            <p:nvPr/>
          </p:nvGrpSpPr>
          <p:grpSpPr>
            <a:xfrm rot="-5400000">
              <a:off x="4553050" y="4649063"/>
              <a:ext cx="59100" cy="384850"/>
              <a:chOff x="1263425" y="3257275"/>
              <a:chExt cx="59100" cy="384850"/>
            </a:xfrm>
          </p:grpSpPr>
          <p:sp>
            <p:nvSpPr>
              <p:cNvPr id="1709" name="Google Shape;1709;p19"/>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0" name="Google Shape;1710;p19"/>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1" name="Google Shape;1711;p19"/>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712" name="Google Shape;1712;p19"/>
          <p:cNvGrpSpPr/>
          <p:nvPr/>
        </p:nvGrpSpPr>
        <p:grpSpPr>
          <a:xfrm>
            <a:off x="914696" y="3500465"/>
            <a:ext cx="803540" cy="1103589"/>
            <a:chOff x="8502899" y="1189255"/>
            <a:chExt cx="855922" cy="1175532"/>
          </a:xfrm>
        </p:grpSpPr>
        <p:grpSp>
          <p:nvGrpSpPr>
            <p:cNvPr id="1713" name="Google Shape;1713;p19"/>
            <p:cNvGrpSpPr/>
            <p:nvPr/>
          </p:nvGrpSpPr>
          <p:grpSpPr>
            <a:xfrm>
              <a:off x="8577834" y="2220818"/>
              <a:ext cx="743729" cy="143969"/>
              <a:chOff x="8577834" y="2220818"/>
              <a:chExt cx="743729" cy="143969"/>
            </a:xfrm>
          </p:grpSpPr>
          <p:sp>
            <p:nvSpPr>
              <p:cNvPr id="1714" name="Google Shape;1714;p19"/>
              <p:cNvSpPr/>
              <p:nvPr/>
            </p:nvSpPr>
            <p:spPr>
              <a:xfrm>
                <a:off x="8577834" y="2220818"/>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43" y="143969"/>
                      <a:pt x="731229"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5" name="Google Shape;1715;p19"/>
              <p:cNvGrpSpPr/>
              <p:nvPr/>
            </p:nvGrpSpPr>
            <p:grpSpPr>
              <a:xfrm>
                <a:off x="8639465" y="2240966"/>
                <a:ext cx="620503" cy="102695"/>
                <a:chOff x="8639465" y="2240966"/>
                <a:chExt cx="620503" cy="102695"/>
              </a:xfrm>
            </p:grpSpPr>
            <p:sp>
              <p:nvSpPr>
                <p:cNvPr id="1716" name="Google Shape;1716;p19"/>
                <p:cNvSpPr/>
                <p:nvPr/>
              </p:nvSpPr>
              <p:spPr>
                <a:xfrm>
                  <a:off x="8639465"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19"/>
                <p:cNvSpPr/>
                <p:nvPr/>
              </p:nvSpPr>
              <p:spPr>
                <a:xfrm>
                  <a:off x="872641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19"/>
                <p:cNvSpPr/>
                <p:nvPr/>
              </p:nvSpPr>
              <p:spPr>
                <a:xfrm>
                  <a:off x="8813394"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19"/>
                <p:cNvSpPr/>
                <p:nvPr/>
              </p:nvSpPr>
              <p:spPr>
                <a:xfrm>
                  <a:off x="890034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19"/>
                <p:cNvSpPr/>
                <p:nvPr/>
              </p:nvSpPr>
              <p:spPr>
                <a:xfrm>
                  <a:off x="8987324"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19"/>
                <p:cNvSpPr/>
                <p:nvPr/>
              </p:nvSpPr>
              <p:spPr>
                <a:xfrm>
                  <a:off x="9074270"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68"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19"/>
                <p:cNvSpPr/>
                <p:nvPr/>
              </p:nvSpPr>
              <p:spPr>
                <a:xfrm>
                  <a:off x="9161253"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19"/>
                <p:cNvSpPr/>
                <p:nvPr/>
              </p:nvSpPr>
              <p:spPr>
                <a:xfrm>
                  <a:off x="9248235"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079"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24" name="Google Shape;1724;p19"/>
            <p:cNvSpPr/>
            <p:nvPr/>
          </p:nvSpPr>
          <p:spPr>
            <a:xfrm>
              <a:off x="8521859" y="2076884"/>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08" y="143969"/>
                    <a:pt x="731229" y="1439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5" name="Google Shape;1725;p19"/>
            <p:cNvGrpSpPr/>
            <p:nvPr/>
          </p:nvGrpSpPr>
          <p:grpSpPr>
            <a:xfrm>
              <a:off x="8583491" y="2097032"/>
              <a:ext cx="620467" cy="102695"/>
              <a:chOff x="8583491" y="2097032"/>
              <a:chExt cx="620467" cy="102695"/>
            </a:xfrm>
          </p:grpSpPr>
          <p:sp>
            <p:nvSpPr>
              <p:cNvPr id="1726" name="Google Shape;1726;p19"/>
              <p:cNvSpPr/>
              <p:nvPr/>
            </p:nvSpPr>
            <p:spPr>
              <a:xfrm>
                <a:off x="8583491"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19"/>
              <p:cNvSpPr/>
              <p:nvPr/>
            </p:nvSpPr>
            <p:spPr>
              <a:xfrm>
                <a:off x="867043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19"/>
              <p:cNvSpPr/>
              <p:nvPr/>
            </p:nvSpPr>
            <p:spPr>
              <a:xfrm>
                <a:off x="8757420"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33"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19"/>
              <p:cNvSpPr/>
              <p:nvPr/>
            </p:nvSpPr>
            <p:spPr>
              <a:xfrm>
                <a:off x="8844367"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19"/>
              <p:cNvSpPr/>
              <p:nvPr/>
            </p:nvSpPr>
            <p:spPr>
              <a:xfrm>
                <a:off x="8931349"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33"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19"/>
              <p:cNvSpPr/>
              <p:nvPr/>
            </p:nvSpPr>
            <p:spPr>
              <a:xfrm>
                <a:off x="9018296"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68"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19"/>
              <p:cNvSpPr/>
              <p:nvPr/>
            </p:nvSpPr>
            <p:spPr>
              <a:xfrm>
                <a:off x="910527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19"/>
              <p:cNvSpPr/>
              <p:nvPr/>
            </p:nvSpPr>
            <p:spPr>
              <a:xfrm>
                <a:off x="9192225"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68"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4" name="Google Shape;1734;p19"/>
            <p:cNvSpPr/>
            <p:nvPr/>
          </p:nvSpPr>
          <p:spPr>
            <a:xfrm>
              <a:off x="8615092" y="1932950"/>
              <a:ext cx="743729" cy="143969"/>
            </a:xfrm>
            <a:custGeom>
              <a:avLst/>
              <a:gdLst/>
              <a:ahLst/>
              <a:cxnLst/>
              <a:rect l="l" t="t" r="r" b="b"/>
              <a:pathLst>
                <a:path w="743729" h="143969" extrusionOk="0">
                  <a:moveTo>
                    <a:pt x="731195" y="143969"/>
                  </a:moveTo>
                  <a:lnTo>
                    <a:pt x="12501" y="143969"/>
                  </a:lnTo>
                  <a:cubicBezTo>
                    <a:pt x="5587" y="143969"/>
                    <a:pt x="0" y="138382"/>
                    <a:pt x="0" y="131468"/>
                  </a:cubicBezTo>
                  <a:lnTo>
                    <a:pt x="0" y="12501"/>
                  </a:lnTo>
                  <a:cubicBezTo>
                    <a:pt x="0" y="5587"/>
                    <a:pt x="5587" y="0"/>
                    <a:pt x="12501" y="0"/>
                  </a:cubicBezTo>
                  <a:lnTo>
                    <a:pt x="731230" y="0"/>
                  </a:lnTo>
                  <a:cubicBezTo>
                    <a:pt x="738143" y="0"/>
                    <a:pt x="743730" y="5587"/>
                    <a:pt x="743730" y="12501"/>
                  </a:cubicBezTo>
                  <a:lnTo>
                    <a:pt x="743730" y="131468"/>
                  </a:lnTo>
                  <a:cubicBezTo>
                    <a:pt x="743695" y="138347"/>
                    <a:pt x="738108" y="143969"/>
                    <a:pt x="731195"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35" name="Google Shape;1735;p19"/>
            <p:cNvGrpSpPr/>
            <p:nvPr/>
          </p:nvGrpSpPr>
          <p:grpSpPr>
            <a:xfrm>
              <a:off x="8676688" y="1953098"/>
              <a:ext cx="620503" cy="102695"/>
              <a:chOff x="8676688" y="1953098"/>
              <a:chExt cx="620503" cy="102695"/>
            </a:xfrm>
          </p:grpSpPr>
          <p:sp>
            <p:nvSpPr>
              <p:cNvPr id="1736" name="Google Shape;1736;p19"/>
              <p:cNvSpPr/>
              <p:nvPr/>
            </p:nvSpPr>
            <p:spPr>
              <a:xfrm>
                <a:off x="867668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19"/>
              <p:cNvSpPr/>
              <p:nvPr/>
            </p:nvSpPr>
            <p:spPr>
              <a:xfrm>
                <a:off x="8763670"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19"/>
              <p:cNvSpPr/>
              <p:nvPr/>
            </p:nvSpPr>
            <p:spPr>
              <a:xfrm>
                <a:off x="885061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19"/>
              <p:cNvSpPr/>
              <p:nvPr/>
            </p:nvSpPr>
            <p:spPr>
              <a:xfrm>
                <a:off x="8937600"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19"/>
              <p:cNvSpPr/>
              <p:nvPr/>
            </p:nvSpPr>
            <p:spPr>
              <a:xfrm>
                <a:off x="9024546"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19"/>
              <p:cNvSpPr/>
              <p:nvPr/>
            </p:nvSpPr>
            <p:spPr>
              <a:xfrm>
                <a:off x="9111529"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19"/>
              <p:cNvSpPr/>
              <p:nvPr/>
            </p:nvSpPr>
            <p:spPr>
              <a:xfrm>
                <a:off x="9198476"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19"/>
              <p:cNvSpPr/>
              <p:nvPr/>
            </p:nvSpPr>
            <p:spPr>
              <a:xfrm>
                <a:off x="9285458"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44" name="Google Shape;1744;p19"/>
            <p:cNvSpPr/>
            <p:nvPr/>
          </p:nvSpPr>
          <p:spPr>
            <a:xfrm>
              <a:off x="8565857"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19"/>
            <p:cNvSpPr/>
            <p:nvPr/>
          </p:nvSpPr>
          <p:spPr>
            <a:xfrm>
              <a:off x="9175464" y="1555236"/>
              <a:ext cx="118723" cy="11732"/>
            </a:xfrm>
            <a:custGeom>
              <a:avLst/>
              <a:gdLst/>
              <a:ahLst/>
              <a:cxnLst/>
              <a:rect l="l" t="t" r="r" b="b"/>
              <a:pathLst>
                <a:path w="118723" h="11732" extrusionOk="0">
                  <a:moveTo>
                    <a:pt x="112857" y="11733"/>
                  </a:moveTo>
                  <a:lnTo>
                    <a:pt x="5867" y="11733"/>
                  </a:lnTo>
                  <a:cubicBezTo>
                    <a:pt x="2619" y="11733"/>
                    <a:pt x="0" y="9114"/>
                    <a:pt x="0" y="5866"/>
                  </a:cubicBezTo>
                  <a:cubicBezTo>
                    <a:pt x="0" y="2619"/>
                    <a:pt x="2619" y="0"/>
                    <a:pt x="5867" y="0"/>
                  </a:cubicBezTo>
                  <a:lnTo>
                    <a:pt x="112857" y="0"/>
                  </a:lnTo>
                  <a:cubicBezTo>
                    <a:pt x="116104" y="0"/>
                    <a:pt x="118723" y="2619"/>
                    <a:pt x="118723" y="5866"/>
                  </a:cubicBezTo>
                  <a:cubicBezTo>
                    <a:pt x="118723" y="9114"/>
                    <a:pt x="116104" y="11733"/>
                    <a:pt x="112857"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19"/>
            <p:cNvSpPr/>
            <p:nvPr/>
          </p:nvSpPr>
          <p:spPr>
            <a:xfrm>
              <a:off x="9145505" y="1649202"/>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19"/>
            <p:cNvSpPr/>
            <p:nvPr/>
          </p:nvSpPr>
          <p:spPr>
            <a:xfrm>
              <a:off x="9124484" y="1732168"/>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19"/>
            <p:cNvSpPr/>
            <p:nvPr/>
          </p:nvSpPr>
          <p:spPr>
            <a:xfrm>
              <a:off x="9084502" y="1809653"/>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19"/>
            <p:cNvSpPr/>
            <p:nvPr/>
          </p:nvSpPr>
          <p:spPr>
            <a:xfrm>
              <a:off x="9023395" y="1875125"/>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19"/>
            <p:cNvSpPr/>
            <p:nvPr/>
          </p:nvSpPr>
          <p:spPr>
            <a:xfrm>
              <a:off x="9145505" y="1461270"/>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19"/>
            <p:cNvSpPr/>
            <p:nvPr/>
          </p:nvSpPr>
          <p:spPr>
            <a:xfrm>
              <a:off x="9124484" y="1378304"/>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19"/>
            <p:cNvSpPr/>
            <p:nvPr/>
          </p:nvSpPr>
          <p:spPr>
            <a:xfrm>
              <a:off x="9084502" y="1300855"/>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19"/>
            <p:cNvSpPr/>
            <p:nvPr/>
          </p:nvSpPr>
          <p:spPr>
            <a:xfrm>
              <a:off x="9023395" y="1235382"/>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19"/>
            <p:cNvSpPr/>
            <p:nvPr/>
          </p:nvSpPr>
          <p:spPr>
            <a:xfrm>
              <a:off x="8502899"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19"/>
            <p:cNvSpPr/>
            <p:nvPr/>
          </p:nvSpPr>
          <p:spPr>
            <a:xfrm>
              <a:off x="8602870" y="1289227"/>
              <a:ext cx="543751" cy="543751"/>
            </a:xfrm>
            <a:custGeom>
              <a:avLst/>
              <a:gdLst/>
              <a:ahLst/>
              <a:cxnLst/>
              <a:rect l="l" t="t" r="r" b="b"/>
              <a:pathLst>
                <a:path w="543751" h="543751" extrusionOk="0">
                  <a:moveTo>
                    <a:pt x="543751" y="271876"/>
                  </a:moveTo>
                  <a:cubicBezTo>
                    <a:pt x="543751" y="422029"/>
                    <a:pt x="422028" y="543751"/>
                    <a:pt x="271875" y="543751"/>
                  </a:cubicBezTo>
                  <a:cubicBezTo>
                    <a:pt x="121722" y="543751"/>
                    <a:pt x="-1" y="422029"/>
                    <a:pt x="-1" y="271876"/>
                  </a:cubicBezTo>
                  <a:cubicBezTo>
                    <a:pt x="-1" y="121723"/>
                    <a:pt x="121722" y="0"/>
                    <a:pt x="271875" y="0"/>
                  </a:cubicBezTo>
                  <a:cubicBezTo>
                    <a:pt x="422028" y="0"/>
                    <a:pt x="543751" y="121723"/>
                    <a:pt x="543751" y="2718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19"/>
            <p:cNvSpPr/>
            <p:nvPr/>
          </p:nvSpPr>
          <p:spPr>
            <a:xfrm>
              <a:off x="8780676" y="1374777"/>
              <a:ext cx="188070" cy="369333"/>
            </a:xfrm>
            <a:custGeom>
              <a:avLst/>
              <a:gdLst/>
              <a:ahLst/>
              <a:cxnLst/>
              <a:rect l="l" t="t" r="r" b="b"/>
              <a:pathLst>
                <a:path w="188070" h="369333" extrusionOk="0">
                  <a:moveTo>
                    <a:pt x="178258" y="206857"/>
                  </a:moveTo>
                  <a:cubicBezTo>
                    <a:pt x="171729" y="196696"/>
                    <a:pt x="161987" y="188036"/>
                    <a:pt x="149102" y="180878"/>
                  </a:cubicBezTo>
                  <a:cubicBezTo>
                    <a:pt x="136217" y="173720"/>
                    <a:pt x="120294" y="167120"/>
                    <a:pt x="101334" y="161149"/>
                  </a:cubicBezTo>
                  <a:cubicBezTo>
                    <a:pt x="90369" y="157657"/>
                    <a:pt x="80941" y="154340"/>
                    <a:pt x="73119" y="151162"/>
                  </a:cubicBezTo>
                  <a:cubicBezTo>
                    <a:pt x="65263" y="147985"/>
                    <a:pt x="59222" y="144144"/>
                    <a:pt x="54997" y="139674"/>
                  </a:cubicBezTo>
                  <a:cubicBezTo>
                    <a:pt x="50771" y="135170"/>
                    <a:pt x="48641" y="129268"/>
                    <a:pt x="48641" y="121901"/>
                  </a:cubicBezTo>
                  <a:cubicBezTo>
                    <a:pt x="48641" y="112682"/>
                    <a:pt x="52448" y="105768"/>
                    <a:pt x="60060" y="101159"/>
                  </a:cubicBezTo>
                  <a:cubicBezTo>
                    <a:pt x="67672" y="96550"/>
                    <a:pt x="78427" y="94245"/>
                    <a:pt x="92394" y="94245"/>
                  </a:cubicBezTo>
                  <a:cubicBezTo>
                    <a:pt x="105733" y="94245"/>
                    <a:pt x="118862" y="95956"/>
                    <a:pt x="131748" y="99378"/>
                  </a:cubicBezTo>
                  <a:cubicBezTo>
                    <a:pt x="144632" y="102800"/>
                    <a:pt x="158460" y="107828"/>
                    <a:pt x="173160" y="114428"/>
                  </a:cubicBezTo>
                  <a:lnTo>
                    <a:pt x="178015" y="65437"/>
                  </a:lnTo>
                  <a:cubicBezTo>
                    <a:pt x="167783" y="61317"/>
                    <a:pt x="155457" y="57511"/>
                    <a:pt x="141001" y="53949"/>
                  </a:cubicBezTo>
                  <a:cubicBezTo>
                    <a:pt x="132586" y="51889"/>
                    <a:pt x="123856" y="50492"/>
                    <a:pt x="114917" y="49619"/>
                  </a:cubicBezTo>
                  <a:lnTo>
                    <a:pt x="117815" y="0"/>
                  </a:lnTo>
                  <a:lnTo>
                    <a:pt x="81186" y="0"/>
                  </a:lnTo>
                  <a:lnTo>
                    <a:pt x="84048" y="49061"/>
                  </a:lnTo>
                  <a:cubicBezTo>
                    <a:pt x="67986" y="50038"/>
                    <a:pt x="54089" y="53006"/>
                    <a:pt x="42565" y="58244"/>
                  </a:cubicBezTo>
                  <a:cubicBezTo>
                    <a:pt x="28423" y="64669"/>
                    <a:pt x="17808" y="73504"/>
                    <a:pt x="10684" y="84782"/>
                  </a:cubicBezTo>
                  <a:cubicBezTo>
                    <a:pt x="3562" y="96061"/>
                    <a:pt x="35" y="108911"/>
                    <a:pt x="35" y="123367"/>
                  </a:cubicBezTo>
                  <a:cubicBezTo>
                    <a:pt x="35" y="138068"/>
                    <a:pt x="3282" y="150150"/>
                    <a:pt x="9742" y="159613"/>
                  </a:cubicBezTo>
                  <a:cubicBezTo>
                    <a:pt x="16237" y="169076"/>
                    <a:pt x="25001" y="176897"/>
                    <a:pt x="36105" y="183078"/>
                  </a:cubicBezTo>
                  <a:cubicBezTo>
                    <a:pt x="47210" y="189259"/>
                    <a:pt x="59710" y="194776"/>
                    <a:pt x="73678" y="199629"/>
                  </a:cubicBezTo>
                  <a:cubicBezTo>
                    <a:pt x="87645" y="204483"/>
                    <a:pt x="99098" y="208813"/>
                    <a:pt x="108073" y="212619"/>
                  </a:cubicBezTo>
                  <a:cubicBezTo>
                    <a:pt x="117047" y="216425"/>
                    <a:pt x="123716" y="220720"/>
                    <a:pt x="128081" y="225504"/>
                  </a:cubicBezTo>
                  <a:cubicBezTo>
                    <a:pt x="132446" y="230288"/>
                    <a:pt x="134610" y="236643"/>
                    <a:pt x="134610" y="244465"/>
                  </a:cubicBezTo>
                  <a:cubicBezTo>
                    <a:pt x="134610" y="254696"/>
                    <a:pt x="130735" y="262273"/>
                    <a:pt x="123018" y="267267"/>
                  </a:cubicBezTo>
                  <a:cubicBezTo>
                    <a:pt x="115301" y="272260"/>
                    <a:pt x="105069" y="274739"/>
                    <a:pt x="92359" y="274739"/>
                  </a:cubicBezTo>
                  <a:cubicBezTo>
                    <a:pt x="82128" y="274739"/>
                    <a:pt x="72037" y="273622"/>
                    <a:pt x="62085" y="271387"/>
                  </a:cubicBezTo>
                  <a:cubicBezTo>
                    <a:pt x="52098" y="269152"/>
                    <a:pt x="42391" y="266219"/>
                    <a:pt x="32928" y="262587"/>
                  </a:cubicBezTo>
                  <a:cubicBezTo>
                    <a:pt x="23465" y="258991"/>
                    <a:pt x="14351" y="255045"/>
                    <a:pt x="5621" y="250820"/>
                  </a:cubicBezTo>
                  <a:lnTo>
                    <a:pt x="0" y="301661"/>
                  </a:lnTo>
                  <a:cubicBezTo>
                    <a:pt x="5621" y="304420"/>
                    <a:pt x="13199" y="307248"/>
                    <a:pt x="22802" y="310181"/>
                  </a:cubicBezTo>
                  <a:cubicBezTo>
                    <a:pt x="32405" y="313115"/>
                    <a:pt x="42810" y="315594"/>
                    <a:pt x="54019" y="317654"/>
                  </a:cubicBezTo>
                  <a:cubicBezTo>
                    <a:pt x="64215" y="319540"/>
                    <a:pt x="74167" y="320517"/>
                    <a:pt x="83874" y="320657"/>
                  </a:cubicBezTo>
                  <a:lnTo>
                    <a:pt x="81151" y="369333"/>
                  </a:lnTo>
                  <a:lnTo>
                    <a:pt x="117780" y="369333"/>
                  </a:lnTo>
                  <a:lnTo>
                    <a:pt x="114952" y="319051"/>
                  </a:lnTo>
                  <a:cubicBezTo>
                    <a:pt x="124484" y="317794"/>
                    <a:pt x="132829" y="315838"/>
                    <a:pt x="139918" y="313184"/>
                  </a:cubicBezTo>
                  <a:cubicBezTo>
                    <a:pt x="153327" y="308121"/>
                    <a:pt x="163488" y="301696"/>
                    <a:pt x="170472" y="293839"/>
                  </a:cubicBezTo>
                  <a:cubicBezTo>
                    <a:pt x="177455" y="285983"/>
                    <a:pt x="182135" y="277672"/>
                    <a:pt x="184509" y="268873"/>
                  </a:cubicBezTo>
                  <a:cubicBezTo>
                    <a:pt x="186884" y="260073"/>
                    <a:pt x="188071" y="251972"/>
                    <a:pt x="188071" y="244465"/>
                  </a:cubicBezTo>
                  <a:cubicBezTo>
                    <a:pt x="188071" y="229555"/>
                    <a:pt x="184824" y="217019"/>
                    <a:pt x="178258" y="20685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7" name="Google Shape;1757;p19"/>
          <p:cNvGrpSpPr/>
          <p:nvPr/>
        </p:nvGrpSpPr>
        <p:grpSpPr>
          <a:xfrm rot="5400000">
            <a:off x="7857588" y="418538"/>
            <a:ext cx="59100" cy="547725"/>
            <a:chOff x="1263425" y="3094400"/>
            <a:chExt cx="59100" cy="547725"/>
          </a:xfrm>
        </p:grpSpPr>
        <p:sp>
          <p:nvSpPr>
            <p:cNvPr id="1758" name="Google Shape;1758;p19"/>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59" name="Google Shape;1759;p19"/>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60" name="Google Shape;1760;p19"/>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61" name="Google Shape;1761;p19"/>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2380200" y="35654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6" name="Google Shape;106;p3"/>
          <p:cNvSpPr txBox="1">
            <a:spLocks noGrp="1"/>
          </p:cNvSpPr>
          <p:nvPr>
            <p:ph type="title" idx="2" hasCustomPrompt="1"/>
          </p:nvPr>
        </p:nvSpPr>
        <p:spPr>
          <a:xfrm>
            <a:off x="961200" y="3622275"/>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8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3"/>
          <p:cNvSpPr>
            <a:spLocks noGrp="1"/>
          </p:cNvSpPr>
          <p:nvPr>
            <p:ph type="pic" idx="3"/>
          </p:nvPr>
        </p:nvSpPr>
        <p:spPr>
          <a:xfrm>
            <a:off x="1039975" y="618150"/>
            <a:ext cx="7036800" cy="2637900"/>
          </a:xfrm>
          <a:prstGeom prst="round1Rect">
            <a:avLst>
              <a:gd name="adj" fmla="val 16667"/>
            </a:avLst>
          </a:prstGeom>
          <a:noFill/>
          <a:ln w="19050" cap="flat" cmpd="sng">
            <a:solidFill>
              <a:schemeClr val="lt2"/>
            </a:solidFill>
            <a:prstDash val="solid"/>
            <a:round/>
            <a:headEnd type="none" w="sm" len="sm"/>
            <a:tailEnd type="none" w="sm" len="sm"/>
          </a:ln>
        </p:spPr>
      </p:sp>
      <p:grpSp>
        <p:nvGrpSpPr>
          <p:cNvPr id="108" name="Google Shape;108;p3"/>
          <p:cNvGrpSpPr/>
          <p:nvPr/>
        </p:nvGrpSpPr>
        <p:grpSpPr>
          <a:xfrm>
            <a:off x="132950" y="288834"/>
            <a:ext cx="8878100" cy="4565827"/>
            <a:chOff x="132949" y="231750"/>
            <a:chExt cx="8878100" cy="4680019"/>
          </a:xfrm>
        </p:grpSpPr>
        <p:grpSp>
          <p:nvGrpSpPr>
            <p:cNvPr id="109" name="Google Shape;109;p3"/>
            <p:cNvGrpSpPr/>
            <p:nvPr/>
          </p:nvGrpSpPr>
          <p:grpSpPr>
            <a:xfrm>
              <a:off x="132949" y="231800"/>
              <a:ext cx="3208658" cy="4679969"/>
              <a:chOff x="0" y="215773"/>
              <a:chExt cx="5161103" cy="6424999"/>
            </a:xfrm>
          </p:grpSpPr>
          <p:sp>
            <p:nvSpPr>
              <p:cNvPr id="110" name="Google Shape;110;p3"/>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 name="Google Shape;111;p3"/>
              <p:cNvGrpSpPr/>
              <p:nvPr/>
            </p:nvGrpSpPr>
            <p:grpSpPr>
              <a:xfrm>
                <a:off x="219442" y="513234"/>
                <a:ext cx="544011" cy="544011"/>
                <a:chOff x="219442" y="513234"/>
                <a:chExt cx="544011" cy="544011"/>
              </a:xfrm>
            </p:grpSpPr>
            <p:sp>
              <p:nvSpPr>
                <p:cNvPr id="112" name="Google Shape;112;p3"/>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3"/>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3"/>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3"/>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51;p3"/>
            <p:cNvGrpSpPr/>
            <p:nvPr/>
          </p:nvGrpSpPr>
          <p:grpSpPr>
            <a:xfrm>
              <a:off x="5802433" y="231750"/>
              <a:ext cx="3208617" cy="4679969"/>
              <a:chOff x="7029045" y="215707"/>
              <a:chExt cx="5161037" cy="6424998"/>
            </a:xfrm>
          </p:grpSpPr>
          <p:sp>
            <p:nvSpPr>
              <p:cNvPr id="152" name="Google Shape;152;p3"/>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 name="Google Shape;153;p3"/>
              <p:cNvGrpSpPr/>
              <p:nvPr/>
            </p:nvGrpSpPr>
            <p:grpSpPr>
              <a:xfrm>
                <a:off x="11426627" y="5799233"/>
                <a:ext cx="544011" cy="544012"/>
                <a:chOff x="11426627" y="5799233"/>
                <a:chExt cx="544011" cy="544012"/>
              </a:xfrm>
            </p:grpSpPr>
            <p:sp>
              <p:nvSpPr>
                <p:cNvPr id="154" name="Google Shape;154;p3"/>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3"/>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3"/>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3"/>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3"/>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164;p3"/>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3"/>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3"/>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3"/>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3"/>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3"/>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3"/>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3"/>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3"/>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3"/>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 name="Google Shape;193;p3"/>
            <p:cNvGrpSpPr/>
            <p:nvPr/>
          </p:nvGrpSpPr>
          <p:grpSpPr>
            <a:xfrm rot="-5400000">
              <a:off x="4542463" y="109238"/>
              <a:ext cx="59100" cy="384850"/>
              <a:chOff x="1263425" y="3257275"/>
              <a:chExt cx="59100" cy="384850"/>
            </a:xfrm>
          </p:grpSpPr>
          <p:sp>
            <p:nvSpPr>
              <p:cNvPr id="194" name="Google Shape;194;p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7" name="Google Shape;197;p3"/>
            <p:cNvGrpSpPr/>
            <p:nvPr/>
          </p:nvGrpSpPr>
          <p:grpSpPr>
            <a:xfrm rot="-5400000">
              <a:off x="4553050" y="4649063"/>
              <a:ext cx="59100" cy="384850"/>
              <a:chOff x="1263425" y="3257275"/>
              <a:chExt cx="59100" cy="384850"/>
            </a:xfrm>
          </p:grpSpPr>
          <p:sp>
            <p:nvSpPr>
              <p:cNvPr id="198" name="Google Shape;198;p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0" name="Google Shape;200;p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4"/>
          <p:cNvSpPr txBox="1">
            <a:spLocks noGrp="1"/>
          </p:cNvSpPr>
          <p:nvPr>
            <p:ph type="body" idx="1"/>
          </p:nvPr>
        </p:nvSpPr>
        <p:spPr>
          <a:xfrm>
            <a:off x="720000" y="1137976"/>
            <a:ext cx="7704000" cy="387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04" name="Google Shape;204;p4"/>
          <p:cNvGrpSpPr/>
          <p:nvPr/>
        </p:nvGrpSpPr>
        <p:grpSpPr>
          <a:xfrm>
            <a:off x="132950" y="288834"/>
            <a:ext cx="8878100" cy="4565827"/>
            <a:chOff x="132949" y="231750"/>
            <a:chExt cx="8878100" cy="4680019"/>
          </a:xfrm>
        </p:grpSpPr>
        <p:grpSp>
          <p:nvGrpSpPr>
            <p:cNvPr id="205" name="Google Shape;205;p4"/>
            <p:cNvGrpSpPr/>
            <p:nvPr/>
          </p:nvGrpSpPr>
          <p:grpSpPr>
            <a:xfrm>
              <a:off x="132949" y="231800"/>
              <a:ext cx="3208658" cy="4679969"/>
              <a:chOff x="0" y="215773"/>
              <a:chExt cx="5161103" cy="6424999"/>
            </a:xfrm>
          </p:grpSpPr>
          <p:sp>
            <p:nvSpPr>
              <p:cNvPr id="206" name="Google Shape;206;p4"/>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 name="Google Shape;207;p4"/>
              <p:cNvGrpSpPr/>
              <p:nvPr/>
            </p:nvGrpSpPr>
            <p:grpSpPr>
              <a:xfrm>
                <a:off x="219442" y="513234"/>
                <a:ext cx="544011" cy="544011"/>
                <a:chOff x="219442" y="513234"/>
                <a:chExt cx="544011" cy="544011"/>
              </a:xfrm>
            </p:grpSpPr>
            <p:sp>
              <p:nvSpPr>
                <p:cNvPr id="208" name="Google Shape;208;p4"/>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4"/>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4"/>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4"/>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4"/>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4"/>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4"/>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4"/>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4"/>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8" name="Google Shape;218;p4"/>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4"/>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4"/>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4"/>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4"/>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4"/>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4"/>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4"/>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4"/>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4"/>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4"/>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4"/>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4"/>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 name="Google Shape;247;p4"/>
            <p:cNvGrpSpPr/>
            <p:nvPr/>
          </p:nvGrpSpPr>
          <p:grpSpPr>
            <a:xfrm>
              <a:off x="5802433" y="231750"/>
              <a:ext cx="3208617" cy="4679969"/>
              <a:chOff x="7029045" y="215707"/>
              <a:chExt cx="5161037" cy="6424998"/>
            </a:xfrm>
          </p:grpSpPr>
          <p:sp>
            <p:nvSpPr>
              <p:cNvPr id="248" name="Google Shape;248;p4"/>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9" name="Google Shape;249;p4"/>
              <p:cNvGrpSpPr/>
              <p:nvPr/>
            </p:nvGrpSpPr>
            <p:grpSpPr>
              <a:xfrm>
                <a:off x="11426627" y="5799233"/>
                <a:ext cx="544011" cy="544012"/>
                <a:chOff x="11426627" y="5799233"/>
                <a:chExt cx="544011" cy="544012"/>
              </a:xfrm>
            </p:grpSpPr>
            <p:sp>
              <p:nvSpPr>
                <p:cNvPr id="250" name="Google Shape;250;p4"/>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4"/>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4"/>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4"/>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4"/>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0" name="Google Shape;260;p4"/>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4"/>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4"/>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4"/>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4"/>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4"/>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4"/>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4"/>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4"/>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4"/>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4"/>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4"/>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4"/>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4"/>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4"/>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4"/>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 name="Google Shape;289;p4"/>
            <p:cNvGrpSpPr/>
            <p:nvPr/>
          </p:nvGrpSpPr>
          <p:grpSpPr>
            <a:xfrm rot="-5400000">
              <a:off x="4542463" y="109238"/>
              <a:ext cx="59100" cy="384850"/>
              <a:chOff x="1263425" y="3257275"/>
              <a:chExt cx="59100" cy="384850"/>
            </a:xfrm>
          </p:grpSpPr>
          <p:sp>
            <p:nvSpPr>
              <p:cNvPr id="290" name="Google Shape;290;p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 name="Google Shape;291;p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 name="Google Shape;292;p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93" name="Google Shape;293;p4"/>
            <p:cNvGrpSpPr/>
            <p:nvPr/>
          </p:nvGrpSpPr>
          <p:grpSpPr>
            <a:xfrm rot="-5400000">
              <a:off x="4553050" y="4649063"/>
              <a:ext cx="59100" cy="384850"/>
              <a:chOff x="1263425" y="3257275"/>
              <a:chExt cx="59100" cy="384850"/>
            </a:xfrm>
          </p:grpSpPr>
          <p:sp>
            <p:nvSpPr>
              <p:cNvPr id="294" name="Google Shape;294;p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5" name="Google Shape;295;p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6" name="Google Shape;296;p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7"/>
        <p:cNvGrpSpPr/>
        <p:nvPr/>
      </p:nvGrpSpPr>
      <p:grpSpPr>
        <a:xfrm>
          <a:off x="0" y="0"/>
          <a:ext cx="0" cy="0"/>
          <a:chOff x="0" y="0"/>
          <a:chExt cx="0" cy="0"/>
        </a:xfrm>
      </p:grpSpPr>
      <p:grpSp>
        <p:nvGrpSpPr>
          <p:cNvPr id="298" name="Google Shape;298;p5"/>
          <p:cNvGrpSpPr/>
          <p:nvPr/>
        </p:nvGrpSpPr>
        <p:grpSpPr>
          <a:xfrm>
            <a:off x="132950" y="288834"/>
            <a:ext cx="8878100" cy="4565827"/>
            <a:chOff x="132949" y="231750"/>
            <a:chExt cx="8878100" cy="4680019"/>
          </a:xfrm>
        </p:grpSpPr>
        <p:grpSp>
          <p:nvGrpSpPr>
            <p:cNvPr id="299" name="Google Shape;299;p5"/>
            <p:cNvGrpSpPr/>
            <p:nvPr/>
          </p:nvGrpSpPr>
          <p:grpSpPr>
            <a:xfrm>
              <a:off x="132949" y="231800"/>
              <a:ext cx="3208658" cy="4679969"/>
              <a:chOff x="0" y="215773"/>
              <a:chExt cx="5161103" cy="6424999"/>
            </a:xfrm>
          </p:grpSpPr>
          <p:sp>
            <p:nvSpPr>
              <p:cNvPr id="300" name="Google Shape;300;p5"/>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1" name="Google Shape;301;p5"/>
              <p:cNvGrpSpPr/>
              <p:nvPr/>
            </p:nvGrpSpPr>
            <p:grpSpPr>
              <a:xfrm>
                <a:off x="219442" y="513234"/>
                <a:ext cx="544011" cy="544011"/>
                <a:chOff x="219442" y="513234"/>
                <a:chExt cx="544011" cy="544011"/>
              </a:xfrm>
            </p:grpSpPr>
            <p:sp>
              <p:nvSpPr>
                <p:cNvPr id="302" name="Google Shape;302;p5"/>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5"/>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5"/>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5"/>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5"/>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5"/>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5"/>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2" name="Google Shape;312;p5"/>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5"/>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5"/>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5"/>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5"/>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5"/>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5"/>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5"/>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5"/>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5"/>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5"/>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5"/>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5"/>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5"/>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1" name="Google Shape;341;p5"/>
            <p:cNvGrpSpPr/>
            <p:nvPr/>
          </p:nvGrpSpPr>
          <p:grpSpPr>
            <a:xfrm>
              <a:off x="5802433" y="231750"/>
              <a:ext cx="3208617" cy="4679969"/>
              <a:chOff x="7029045" y="215707"/>
              <a:chExt cx="5161037" cy="6424998"/>
            </a:xfrm>
          </p:grpSpPr>
          <p:sp>
            <p:nvSpPr>
              <p:cNvPr id="342" name="Google Shape;342;p5"/>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3" name="Google Shape;343;p5"/>
              <p:cNvGrpSpPr/>
              <p:nvPr/>
            </p:nvGrpSpPr>
            <p:grpSpPr>
              <a:xfrm>
                <a:off x="11426627" y="5799233"/>
                <a:ext cx="544011" cy="544012"/>
                <a:chOff x="11426627" y="5799233"/>
                <a:chExt cx="544011" cy="544012"/>
              </a:xfrm>
            </p:grpSpPr>
            <p:sp>
              <p:nvSpPr>
                <p:cNvPr id="344" name="Google Shape;344;p5"/>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5"/>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5"/>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5"/>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5"/>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5"/>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5"/>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5"/>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5"/>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5"/>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5"/>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5"/>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5"/>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5"/>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5"/>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5"/>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5"/>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5"/>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5"/>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5"/>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5"/>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5"/>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5"/>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5"/>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5"/>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5"/>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5"/>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5"/>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5"/>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5"/>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5"/>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5"/>
            <p:cNvGrpSpPr/>
            <p:nvPr/>
          </p:nvGrpSpPr>
          <p:grpSpPr>
            <a:xfrm rot="-5400000">
              <a:off x="4542463" y="109238"/>
              <a:ext cx="59100" cy="384850"/>
              <a:chOff x="1263425" y="3257275"/>
              <a:chExt cx="59100" cy="384850"/>
            </a:xfrm>
          </p:grpSpPr>
          <p:sp>
            <p:nvSpPr>
              <p:cNvPr id="384" name="Google Shape;384;p5"/>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5" name="Google Shape;385;p5"/>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6" name="Google Shape;386;p5"/>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87" name="Google Shape;387;p5"/>
            <p:cNvGrpSpPr/>
            <p:nvPr/>
          </p:nvGrpSpPr>
          <p:grpSpPr>
            <a:xfrm rot="-5400000">
              <a:off x="4553050" y="4649063"/>
              <a:ext cx="59100" cy="384850"/>
              <a:chOff x="1263425" y="3257275"/>
              <a:chExt cx="59100" cy="384850"/>
            </a:xfrm>
          </p:grpSpPr>
          <p:sp>
            <p:nvSpPr>
              <p:cNvPr id="388" name="Google Shape;388;p5"/>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9" name="Google Shape;389;p5"/>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0" name="Google Shape;390;p5"/>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391" name="Google Shape;39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2" name="Google Shape;392;p5"/>
          <p:cNvSpPr txBox="1">
            <a:spLocks noGrp="1"/>
          </p:cNvSpPr>
          <p:nvPr>
            <p:ph type="subTitle" idx="1"/>
          </p:nvPr>
        </p:nvSpPr>
        <p:spPr>
          <a:xfrm>
            <a:off x="4296725" y="3253900"/>
            <a:ext cx="3678900" cy="107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3" name="Google Shape;393;p5"/>
          <p:cNvSpPr txBox="1">
            <a:spLocks noGrp="1"/>
          </p:cNvSpPr>
          <p:nvPr>
            <p:ph type="subTitle" idx="2"/>
          </p:nvPr>
        </p:nvSpPr>
        <p:spPr>
          <a:xfrm>
            <a:off x="4296725" y="1524450"/>
            <a:ext cx="3678900" cy="107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5"/>
          <p:cNvSpPr txBox="1">
            <a:spLocks noGrp="1"/>
          </p:cNvSpPr>
          <p:nvPr>
            <p:ph type="subTitle" idx="3"/>
          </p:nvPr>
        </p:nvSpPr>
        <p:spPr>
          <a:xfrm>
            <a:off x="4296725" y="1118150"/>
            <a:ext cx="36789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5" name="Google Shape;395;p5"/>
          <p:cNvSpPr txBox="1">
            <a:spLocks noGrp="1"/>
          </p:cNvSpPr>
          <p:nvPr>
            <p:ph type="subTitle" idx="4"/>
          </p:nvPr>
        </p:nvSpPr>
        <p:spPr>
          <a:xfrm>
            <a:off x="4296728" y="2847600"/>
            <a:ext cx="3678900" cy="4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
        <p:cNvGrpSpPr/>
        <p:nvPr/>
      </p:nvGrpSpPr>
      <p:grpSpPr>
        <a:xfrm>
          <a:off x="0" y="0"/>
          <a:ext cx="0" cy="0"/>
          <a:chOff x="0" y="0"/>
          <a:chExt cx="0" cy="0"/>
        </a:xfrm>
      </p:grpSpPr>
      <p:grpSp>
        <p:nvGrpSpPr>
          <p:cNvPr id="397" name="Google Shape;397;p6"/>
          <p:cNvGrpSpPr/>
          <p:nvPr/>
        </p:nvGrpSpPr>
        <p:grpSpPr>
          <a:xfrm>
            <a:off x="132950" y="288834"/>
            <a:ext cx="8878100" cy="4565827"/>
            <a:chOff x="132949" y="231750"/>
            <a:chExt cx="8878100" cy="4680019"/>
          </a:xfrm>
        </p:grpSpPr>
        <p:grpSp>
          <p:nvGrpSpPr>
            <p:cNvPr id="398" name="Google Shape;398;p6"/>
            <p:cNvGrpSpPr/>
            <p:nvPr/>
          </p:nvGrpSpPr>
          <p:grpSpPr>
            <a:xfrm>
              <a:off x="132949" y="231800"/>
              <a:ext cx="3208658" cy="4679969"/>
              <a:chOff x="0" y="215773"/>
              <a:chExt cx="5161103" cy="6424999"/>
            </a:xfrm>
          </p:grpSpPr>
          <p:sp>
            <p:nvSpPr>
              <p:cNvPr id="399" name="Google Shape;399;p6"/>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0" name="Google Shape;400;p6"/>
              <p:cNvGrpSpPr/>
              <p:nvPr/>
            </p:nvGrpSpPr>
            <p:grpSpPr>
              <a:xfrm>
                <a:off x="219442" y="513234"/>
                <a:ext cx="544011" cy="544011"/>
                <a:chOff x="219442" y="513234"/>
                <a:chExt cx="544011" cy="544011"/>
              </a:xfrm>
            </p:grpSpPr>
            <p:sp>
              <p:nvSpPr>
                <p:cNvPr id="401" name="Google Shape;401;p6"/>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6"/>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6"/>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6"/>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6"/>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6"/>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1" name="Google Shape;411;p6"/>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6"/>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6"/>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6"/>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6"/>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6"/>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6"/>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6"/>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6"/>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6"/>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6"/>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6"/>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 name="Google Shape;440;p6"/>
            <p:cNvGrpSpPr/>
            <p:nvPr/>
          </p:nvGrpSpPr>
          <p:grpSpPr>
            <a:xfrm>
              <a:off x="5802433" y="231750"/>
              <a:ext cx="3208617" cy="4679969"/>
              <a:chOff x="7029045" y="215707"/>
              <a:chExt cx="5161037" cy="6424998"/>
            </a:xfrm>
          </p:grpSpPr>
          <p:sp>
            <p:nvSpPr>
              <p:cNvPr id="441" name="Google Shape;441;p6"/>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6"/>
              <p:cNvGrpSpPr/>
              <p:nvPr/>
            </p:nvGrpSpPr>
            <p:grpSpPr>
              <a:xfrm>
                <a:off x="11426627" y="5799233"/>
                <a:ext cx="544011" cy="544012"/>
                <a:chOff x="11426627" y="5799233"/>
                <a:chExt cx="544011" cy="544012"/>
              </a:xfrm>
            </p:grpSpPr>
            <p:sp>
              <p:nvSpPr>
                <p:cNvPr id="443" name="Google Shape;443;p6"/>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6"/>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6"/>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6"/>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6"/>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6"/>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6"/>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6"/>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6"/>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6"/>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 name="Google Shape;453;p6"/>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6"/>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6"/>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6"/>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6"/>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6"/>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6"/>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6"/>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6"/>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6"/>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6"/>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6"/>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6"/>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6"/>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6"/>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6"/>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6"/>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6"/>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6"/>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6"/>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6"/>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6"/>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6"/>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6"/>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6"/>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6"/>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6"/>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6"/>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6"/>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2" name="Google Shape;482;p6"/>
            <p:cNvGrpSpPr/>
            <p:nvPr/>
          </p:nvGrpSpPr>
          <p:grpSpPr>
            <a:xfrm rot="-5400000">
              <a:off x="4542463" y="109238"/>
              <a:ext cx="59100" cy="384850"/>
              <a:chOff x="1263425" y="3257275"/>
              <a:chExt cx="59100" cy="384850"/>
            </a:xfrm>
          </p:grpSpPr>
          <p:sp>
            <p:nvSpPr>
              <p:cNvPr id="483" name="Google Shape;483;p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4" name="Google Shape;484;p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5" name="Google Shape;485;p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86" name="Google Shape;486;p6"/>
            <p:cNvGrpSpPr/>
            <p:nvPr/>
          </p:nvGrpSpPr>
          <p:grpSpPr>
            <a:xfrm rot="-5400000">
              <a:off x="4553050" y="4649063"/>
              <a:ext cx="59100" cy="384850"/>
              <a:chOff x="1263425" y="3257275"/>
              <a:chExt cx="59100" cy="384850"/>
            </a:xfrm>
          </p:grpSpPr>
          <p:sp>
            <p:nvSpPr>
              <p:cNvPr id="487" name="Google Shape;487;p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8" name="Google Shape;488;p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9" name="Google Shape;489;p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90" name="Google Shape;49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1"/>
        <p:cNvGrpSpPr/>
        <p:nvPr/>
      </p:nvGrpSpPr>
      <p:grpSpPr>
        <a:xfrm>
          <a:off x="0" y="0"/>
          <a:ext cx="0" cy="0"/>
          <a:chOff x="0" y="0"/>
          <a:chExt cx="0" cy="0"/>
        </a:xfrm>
      </p:grpSpPr>
      <p:grpSp>
        <p:nvGrpSpPr>
          <p:cNvPr id="492" name="Google Shape;492;p7"/>
          <p:cNvGrpSpPr/>
          <p:nvPr/>
        </p:nvGrpSpPr>
        <p:grpSpPr>
          <a:xfrm>
            <a:off x="132950" y="288834"/>
            <a:ext cx="8878100" cy="4565827"/>
            <a:chOff x="132949" y="231750"/>
            <a:chExt cx="8878100" cy="4680019"/>
          </a:xfrm>
        </p:grpSpPr>
        <p:grpSp>
          <p:nvGrpSpPr>
            <p:cNvPr id="493" name="Google Shape;493;p7"/>
            <p:cNvGrpSpPr/>
            <p:nvPr/>
          </p:nvGrpSpPr>
          <p:grpSpPr>
            <a:xfrm>
              <a:off x="132949" y="231800"/>
              <a:ext cx="3208658" cy="4679969"/>
              <a:chOff x="0" y="215773"/>
              <a:chExt cx="5161103" cy="6424999"/>
            </a:xfrm>
          </p:grpSpPr>
          <p:sp>
            <p:nvSpPr>
              <p:cNvPr id="494" name="Google Shape;494;p7"/>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5" name="Google Shape;495;p7"/>
              <p:cNvGrpSpPr/>
              <p:nvPr/>
            </p:nvGrpSpPr>
            <p:grpSpPr>
              <a:xfrm>
                <a:off x="219442" y="513234"/>
                <a:ext cx="544011" cy="544011"/>
                <a:chOff x="219442" y="513234"/>
                <a:chExt cx="544011" cy="544011"/>
              </a:xfrm>
            </p:grpSpPr>
            <p:sp>
              <p:nvSpPr>
                <p:cNvPr id="496" name="Google Shape;496;p7"/>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7"/>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7"/>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7"/>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7"/>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6" name="Google Shape;506;p7"/>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7"/>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7"/>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7"/>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7"/>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7"/>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7"/>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7"/>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7"/>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7"/>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7"/>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7"/>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7"/>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7"/>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7"/>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7"/>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7"/>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7"/>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7"/>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7"/>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7"/>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7"/>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7"/>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7"/>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7"/>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7"/>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7"/>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7"/>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7"/>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 name="Google Shape;535;p7"/>
            <p:cNvGrpSpPr/>
            <p:nvPr/>
          </p:nvGrpSpPr>
          <p:grpSpPr>
            <a:xfrm>
              <a:off x="5802433" y="231750"/>
              <a:ext cx="3208617" cy="4679969"/>
              <a:chOff x="7029045" y="215707"/>
              <a:chExt cx="5161037" cy="6424998"/>
            </a:xfrm>
          </p:grpSpPr>
          <p:sp>
            <p:nvSpPr>
              <p:cNvPr id="536" name="Google Shape;536;p7"/>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7" name="Google Shape;537;p7"/>
              <p:cNvGrpSpPr/>
              <p:nvPr/>
            </p:nvGrpSpPr>
            <p:grpSpPr>
              <a:xfrm>
                <a:off x="11426627" y="5799233"/>
                <a:ext cx="544011" cy="544012"/>
                <a:chOff x="11426627" y="5799233"/>
                <a:chExt cx="544011" cy="544012"/>
              </a:xfrm>
            </p:grpSpPr>
            <p:sp>
              <p:nvSpPr>
                <p:cNvPr id="538" name="Google Shape;538;p7"/>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7"/>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7"/>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7"/>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7"/>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7"/>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7"/>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7"/>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7"/>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7"/>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8" name="Google Shape;548;p7"/>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7"/>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7"/>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7"/>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7"/>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7"/>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7"/>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7"/>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7"/>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7"/>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7"/>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7"/>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7"/>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7"/>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7"/>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7"/>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7"/>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7"/>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7"/>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7"/>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7"/>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7"/>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7"/>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7"/>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7"/>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7"/>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7"/>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7"/>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7"/>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7" name="Google Shape;577;p7"/>
            <p:cNvGrpSpPr/>
            <p:nvPr/>
          </p:nvGrpSpPr>
          <p:grpSpPr>
            <a:xfrm rot="-5400000">
              <a:off x="4542463" y="109238"/>
              <a:ext cx="59100" cy="384850"/>
              <a:chOff x="1263425" y="3257275"/>
              <a:chExt cx="59100" cy="384850"/>
            </a:xfrm>
          </p:grpSpPr>
          <p:sp>
            <p:nvSpPr>
              <p:cNvPr id="578" name="Google Shape;578;p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9" name="Google Shape;579;p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0" name="Google Shape;580;p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81" name="Google Shape;581;p7"/>
            <p:cNvGrpSpPr/>
            <p:nvPr/>
          </p:nvGrpSpPr>
          <p:grpSpPr>
            <a:xfrm rot="-5400000">
              <a:off x="4553050" y="4649063"/>
              <a:ext cx="59100" cy="384850"/>
              <a:chOff x="1263425" y="3257275"/>
              <a:chExt cx="59100" cy="384850"/>
            </a:xfrm>
          </p:grpSpPr>
          <p:sp>
            <p:nvSpPr>
              <p:cNvPr id="582" name="Google Shape;582;p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3" name="Google Shape;583;p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4" name="Google Shape;584;p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85" name="Google Shape;585;p7"/>
          <p:cNvSpPr txBox="1">
            <a:spLocks noGrp="1"/>
          </p:cNvSpPr>
          <p:nvPr>
            <p:ph type="title"/>
          </p:nvPr>
        </p:nvSpPr>
        <p:spPr>
          <a:xfrm>
            <a:off x="4495625" y="787638"/>
            <a:ext cx="2648100" cy="108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6" name="Google Shape;586;p7"/>
          <p:cNvSpPr txBox="1">
            <a:spLocks noGrp="1"/>
          </p:cNvSpPr>
          <p:nvPr>
            <p:ph type="subTitle" idx="1"/>
          </p:nvPr>
        </p:nvSpPr>
        <p:spPr>
          <a:xfrm>
            <a:off x="4495625" y="1944138"/>
            <a:ext cx="3600600" cy="24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87" name="Google Shape;587;p7"/>
          <p:cNvSpPr>
            <a:spLocks noGrp="1"/>
          </p:cNvSpPr>
          <p:nvPr>
            <p:ph type="pic" idx="2"/>
          </p:nvPr>
        </p:nvSpPr>
        <p:spPr>
          <a:xfrm flipH="1">
            <a:off x="981575" y="754200"/>
            <a:ext cx="3217200" cy="3635100"/>
          </a:xfrm>
          <a:prstGeom prst="round1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4"/>
        <p:cNvGrpSpPr/>
        <p:nvPr/>
      </p:nvGrpSpPr>
      <p:grpSpPr>
        <a:xfrm>
          <a:off x="0" y="0"/>
          <a:ext cx="0" cy="0"/>
          <a:chOff x="0" y="0"/>
          <a:chExt cx="0" cy="0"/>
        </a:xfrm>
      </p:grpSpPr>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5"/>
        <p:cNvGrpSpPr/>
        <p:nvPr/>
      </p:nvGrpSpPr>
      <p:grpSpPr>
        <a:xfrm>
          <a:off x="0" y="0"/>
          <a:ext cx="0" cy="0"/>
          <a:chOff x="0" y="0"/>
          <a:chExt cx="0" cy="0"/>
        </a:xfrm>
      </p:grpSpPr>
      <p:grpSp>
        <p:nvGrpSpPr>
          <p:cNvPr id="686" name="Google Shape;686;p10"/>
          <p:cNvGrpSpPr/>
          <p:nvPr/>
        </p:nvGrpSpPr>
        <p:grpSpPr>
          <a:xfrm>
            <a:off x="132950" y="288834"/>
            <a:ext cx="8878100" cy="4565827"/>
            <a:chOff x="132949" y="231750"/>
            <a:chExt cx="8878100" cy="4680019"/>
          </a:xfrm>
        </p:grpSpPr>
        <p:grpSp>
          <p:nvGrpSpPr>
            <p:cNvPr id="687" name="Google Shape;687;p10"/>
            <p:cNvGrpSpPr/>
            <p:nvPr/>
          </p:nvGrpSpPr>
          <p:grpSpPr>
            <a:xfrm>
              <a:off x="132949" y="231800"/>
              <a:ext cx="3208658" cy="4679969"/>
              <a:chOff x="0" y="215773"/>
              <a:chExt cx="5161103" cy="6424999"/>
            </a:xfrm>
          </p:grpSpPr>
          <p:sp>
            <p:nvSpPr>
              <p:cNvPr id="688" name="Google Shape;688;p10"/>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0"/>
              <p:cNvGrpSpPr/>
              <p:nvPr/>
            </p:nvGrpSpPr>
            <p:grpSpPr>
              <a:xfrm>
                <a:off x="219442" y="513234"/>
                <a:ext cx="544011" cy="544011"/>
                <a:chOff x="219442" y="513234"/>
                <a:chExt cx="544011" cy="544011"/>
              </a:xfrm>
            </p:grpSpPr>
            <p:sp>
              <p:nvSpPr>
                <p:cNvPr id="690" name="Google Shape;690;p10"/>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0"/>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0"/>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0"/>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0"/>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0"/>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0"/>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0"/>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0"/>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0"/>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0" name="Google Shape;700;p10"/>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0"/>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0"/>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0"/>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0"/>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0"/>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0"/>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0"/>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0"/>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0"/>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0"/>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0"/>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0"/>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0"/>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0"/>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0"/>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0"/>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0"/>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0"/>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0"/>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0"/>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0"/>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0"/>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0"/>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0"/>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0"/>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0"/>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0"/>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0"/>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10"/>
            <p:cNvGrpSpPr/>
            <p:nvPr/>
          </p:nvGrpSpPr>
          <p:grpSpPr>
            <a:xfrm>
              <a:off x="5802433" y="231750"/>
              <a:ext cx="3208617" cy="4679969"/>
              <a:chOff x="7029045" y="215707"/>
              <a:chExt cx="5161037" cy="6424998"/>
            </a:xfrm>
          </p:grpSpPr>
          <p:sp>
            <p:nvSpPr>
              <p:cNvPr id="730" name="Google Shape;730;p10"/>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0"/>
              <p:cNvGrpSpPr/>
              <p:nvPr/>
            </p:nvGrpSpPr>
            <p:grpSpPr>
              <a:xfrm>
                <a:off x="11426627" y="5799233"/>
                <a:ext cx="544011" cy="544012"/>
                <a:chOff x="11426627" y="5799233"/>
                <a:chExt cx="544011" cy="544012"/>
              </a:xfrm>
            </p:grpSpPr>
            <p:sp>
              <p:nvSpPr>
                <p:cNvPr id="732" name="Google Shape;732;p10"/>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0"/>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0"/>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0"/>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0"/>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0"/>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0"/>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0"/>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0"/>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0"/>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2" name="Google Shape;742;p10"/>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0"/>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0"/>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0"/>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0"/>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0"/>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0"/>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0"/>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0"/>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0"/>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0"/>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0"/>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0"/>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0"/>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0"/>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0"/>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0"/>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0"/>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0"/>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0"/>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0"/>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0"/>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0"/>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0"/>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0"/>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0"/>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0"/>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0"/>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0"/>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10"/>
            <p:cNvGrpSpPr/>
            <p:nvPr/>
          </p:nvGrpSpPr>
          <p:grpSpPr>
            <a:xfrm rot="-5400000">
              <a:off x="4542463" y="109238"/>
              <a:ext cx="59100" cy="384850"/>
              <a:chOff x="1263425" y="3257275"/>
              <a:chExt cx="59100" cy="384850"/>
            </a:xfrm>
          </p:grpSpPr>
          <p:sp>
            <p:nvSpPr>
              <p:cNvPr id="772" name="Google Shape;772;p10"/>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3" name="Google Shape;773;p10"/>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4" name="Google Shape;774;p10"/>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75" name="Google Shape;775;p10"/>
            <p:cNvGrpSpPr/>
            <p:nvPr/>
          </p:nvGrpSpPr>
          <p:grpSpPr>
            <a:xfrm rot="-5400000">
              <a:off x="4553050" y="4649063"/>
              <a:ext cx="59100" cy="384850"/>
              <a:chOff x="1263425" y="3257275"/>
              <a:chExt cx="59100" cy="384850"/>
            </a:xfrm>
          </p:grpSpPr>
          <p:sp>
            <p:nvSpPr>
              <p:cNvPr id="776" name="Google Shape;776;p10"/>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7" name="Google Shape;777;p10"/>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8" name="Google Shape;778;p10"/>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779" name="Google Shape;779;p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0" name="Google Shape;780;p10"/>
          <p:cNvSpPr txBox="1">
            <a:spLocks noGrp="1"/>
          </p:cNvSpPr>
          <p:nvPr>
            <p:ph type="title" idx="2" hasCustomPrompt="1"/>
          </p:nvPr>
        </p:nvSpPr>
        <p:spPr>
          <a:xfrm>
            <a:off x="1089350" y="19217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1" name="Google Shape;781;p10"/>
          <p:cNvSpPr txBox="1">
            <a:spLocks noGrp="1"/>
          </p:cNvSpPr>
          <p:nvPr>
            <p:ph type="subTitle" idx="1"/>
          </p:nvPr>
        </p:nvSpPr>
        <p:spPr>
          <a:xfrm>
            <a:off x="1824050" y="1868225"/>
            <a:ext cx="2666400" cy="5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2" name="Google Shape;782;p10"/>
          <p:cNvSpPr txBox="1">
            <a:spLocks noGrp="1"/>
          </p:cNvSpPr>
          <p:nvPr>
            <p:ph type="title" idx="3" hasCustomPrompt="1"/>
          </p:nvPr>
        </p:nvSpPr>
        <p:spPr>
          <a:xfrm>
            <a:off x="1089350" y="271652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3" name="Google Shape;783;p10"/>
          <p:cNvSpPr txBox="1">
            <a:spLocks noGrp="1"/>
          </p:cNvSpPr>
          <p:nvPr>
            <p:ph type="subTitle" idx="4"/>
          </p:nvPr>
        </p:nvSpPr>
        <p:spPr>
          <a:xfrm>
            <a:off x="1824050" y="266297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4" name="Google Shape;784;p10"/>
          <p:cNvSpPr txBox="1">
            <a:spLocks noGrp="1"/>
          </p:cNvSpPr>
          <p:nvPr>
            <p:ph type="title" idx="5" hasCustomPrompt="1"/>
          </p:nvPr>
        </p:nvSpPr>
        <p:spPr>
          <a:xfrm>
            <a:off x="1089350" y="35112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5" name="Google Shape;785;p10"/>
          <p:cNvSpPr txBox="1">
            <a:spLocks noGrp="1"/>
          </p:cNvSpPr>
          <p:nvPr>
            <p:ph type="subTitle" idx="6"/>
          </p:nvPr>
        </p:nvSpPr>
        <p:spPr>
          <a:xfrm>
            <a:off x="1824050" y="34577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6" name="Google Shape;786;p10"/>
          <p:cNvSpPr txBox="1">
            <a:spLocks noGrp="1"/>
          </p:cNvSpPr>
          <p:nvPr>
            <p:ph type="title" idx="7" hasCustomPrompt="1"/>
          </p:nvPr>
        </p:nvSpPr>
        <p:spPr>
          <a:xfrm>
            <a:off x="4909075" y="19217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7" name="Google Shape;787;p10"/>
          <p:cNvSpPr txBox="1">
            <a:spLocks noGrp="1"/>
          </p:cNvSpPr>
          <p:nvPr>
            <p:ph type="subTitle" idx="8"/>
          </p:nvPr>
        </p:nvSpPr>
        <p:spPr>
          <a:xfrm>
            <a:off x="5643775" y="18682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8" name="Google Shape;788;p10"/>
          <p:cNvSpPr txBox="1">
            <a:spLocks noGrp="1"/>
          </p:cNvSpPr>
          <p:nvPr>
            <p:ph type="title" idx="9" hasCustomPrompt="1"/>
          </p:nvPr>
        </p:nvSpPr>
        <p:spPr>
          <a:xfrm>
            <a:off x="4909075" y="271652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9" name="Google Shape;789;p10"/>
          <p:cNvSpPr txBox="1">
            <a:spLocks noGrp="1"/>
          </p:cNvSpPr>
          <p:nvPr>
            <p:ph type="subTitle" idx="13"/>
          </p:nvPr>
        </p:nvSpPr>
        <p:spPr>
          <a:xfrm>
            <a:off x="5643775" y="266297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90" name="Google Shape;790;p10"/>
          <p:cNvSpPr txBox="1">
            <a:spLocks noGrp="1"/>
          </p:cNvSpPr>
          <p:nvPr>
            <p:ph type="title" idx="14" hasCustomPrompt="1"/>
          </p:nvPr>
        </p:nvSpPr>
        <p:spPr>
          <a:xfrm>
            <a:off x="4909075" y="35112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91" name="Google Shape;791;p10"/>
          <p:cNvSpPr txBox="1">
            <a:spLocks noGrp="1"/>
          </p:cNvSpPr>
          <p:nvPr>
            <p:ph type="subTitle" idx="15"/>
          </p:nvPr>
        </p:nvSpPr>
        <p:spPr>
          <a:xfrm>
            <a:off x="5643775" y="34577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4"/>
        <p:cNvGrpSpPr/>
        <p:nvPr/>
      </p:nvGrpSpPr>
      <p:grpSpPr>
        <a:xfrm>
          <a:off x="0" y="0"/>
          <a:ext cx="0" cy="0"/>
          <a:chOff x="0" y="0"/>
          <a:chExt cx="0" cy="0"/>
        </a:xfrm>
      </p:grpSpPr>
      <p:sp>
        <p:nvSpPr>
          <p:cNvPr id="985" name="Google Shape;9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6" name="Google Shape;986;p13"/>
          <p:cNvSpPr txBox="1">
            <a:spLocks noGrp="1"/>
          </p:cNvSpPr>
          <p:nvPr>
            <p:ph type="subTitle" idx="1"/>
          </p:nvPr>
        </p:nvSpPr>
        <p:spPr>
          <a:xfrm>
            <a:off x="844900" y="1646700"/>
            <a:ext cx="2376600" cy="16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7" name="Google Shape;987;p13"/>
          <p:cNvSpPr txBox="1">
            <a:spLocks noGrp="1"/>
          </p:cNvSpPr>
          <p:nvPr>
            <p:ph type="subTitle" idx="2"/>
          </p:nvPr>
        </p:nvSpPr>
        <p:spPr>
          <a:xfrm>
            <a:off x="3383688" y="2295975"/>
            <a:ext cx="2376600" cy="128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8" name="Google Shape;988;p13"/>
          <p:cNvSpPr txBox="1">
            <a:spLocks noGrp="1"/>
          </p:cNvSpPr>
          <p:nvPr>
            <p:ph type="subTitle" idx="3"/>
          </p:nvPr>
        </p:nvSpPr>
        <p:spPr>
          <a:xfrm>
            <a:off x="5922500" y="2937075"/>
            <a:ext cx="2376600" cy="16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9" name="Google Shape;989;p13"/>
          <p:cNvSpPr txBox="1">
            <a:spLocks noGrp="1"/>
          </p:cNvSpPr>
          <p:nvPr>
            <p:ph type="subTitle" idx="4"/>
          </p:nvPr>
        </p:nvSpPr>
        <p:spPr>
          <a:xfrm>
            <a:off x="844900" y="1240400"/>
            <a:ext cx="23766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0" name="Google Shape;990;p13"/>
          <p:cNvSpPr txBox="1">
            <a:spLocks noGrp="1"/>
          </p:cNvSpPr>
          <p:nvPr>
            <p:ph type="subTitle" idx="5"/>
          </p:nvPr>
        </p:nvSpPr>
        <p:spPr>
          <a:xfrm>
            <a:off x="3383691" y="1889675"/>
            <a:ext cx="23766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1" name="Google Shape;991;p13"/>
          <p:cNvSpPr txBox="1">
            <a:spLocks noGrp="1"/>
          </p:cNvSpPr>
          <p:nvPr>
            <p:ph type="subTitle" idx="6"/>
          </p:nvPr>
        </p:nvSpPr>
        <p:spPr>
          <a:xfrm>
            <a:off x="5922501" y="2530775"/>
            <a:ext cx="2376600" cy="4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92" name="Google Shape;992;p13"/>
          <p:cNvGrpSpPr/>
          <p:nvPr/>
        </p:nvGrpSpPr>
        <p:grpSpPr>
          <a:xfrm>
            <a:off x="132950" y="288834"/>
            <a:ext cx="8878100" cy="4565827"/>
            <a:chOff x="132949" y="231750"/>
            <a:chExt cx="8878100" cy="4680019"/>
          </a:xfrm>
        </p:grpSpPr>
        <p:grpSp>
          <p:nvGrpSpPr>
            <p:cNvPr id="993" name="Google Shape;993;p13"/>
            <p:cNvGrpSpPr/>
            <p:nvPr/>
          </p:nvGrpSpPr>
          <p:grpSpPr>
            <a:xfrm>
              <a:off x="132949" y="231800"/>
              <a:ext cx="3208658" cy="4679969"/>
              <a:chOff x="0" y="215773"/>
              <a:chExt cx="5161103" cy="6424999"/>
            </a:xfrm>
          </p:grpSpPr>
          <p:sp>
            <p:nvSpPr>
              <p:cNvPr id="994" name="Google Shape;994;p13"/>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5" name="Google Shape;995;p13"/>
              <p:cNvGrpSpPr/>
              <p:nvPr/>
            </p:nvGrpSpPr>
            <p:grpSpPr>
              <a:xfrm>
                <a:off x="219442" y="513234"/>
                <a:ext cx="544011" cy="544011"/>
                <a:chOff x="219442" y="513234"/>
                <a:chExt cx="544011" cy="544011"/>
              </a:xfrm>
            </p:grpSpPr>
            <p:sp>
              <p:nvSpPr>
                <p:cNvPr id="996" name="Google Shape;996;p13"/>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3"/>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3"/>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3"/>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3"/>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3"/>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13"/>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3"/>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13"/>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13"/>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6" name="Google Shape;1006;p13"/>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3"/>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3"/>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3"/>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3"/>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3"/>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3"/>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3"/>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3"/>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13"/>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13"/>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3"/>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3"/>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3"/>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3"/>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3"/>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3"/>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3"/>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13"/>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13"/>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13"/>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13"/>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3"/>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3"/>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3"/>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3"/>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3"/>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3"/>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3"/>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5" name="Google Shape;1035;p13"/>
            <p:cNvGrpSpPr/>
            <p:nvPr/>
          </p:nvGrpSpPr>
          <p:grpSpPr>
            <a:xfrm>
              <a:off x="5802433" y="231750"/>
              <a:ext cx="3208617" cy="4679969"/>
              <a:chOff x="7029045" y="215707"/>
              <a:chExt cx="5161037" cy="6424998"/>
            </a:xfrm>
          </p:grpSpPr>
          <p:sp>
            <p:nvSpPr>
              <p:cNvPr id="1036" name="Google Shape;1036;p13"/>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7" name="Google Shape;1037;p13"/>
              <p:cNvGrpSpPr/>
              <p:nvPr/>
            </p:nvGrpSpPr>
            <p:grpSpPr>
              <a:xfrm>
                <a:off x="11426627" y="5799233"/>
                <a:ext cx="544011" cy="544012"/>
                <a:chOff x="11426627" y="5799233"/>
                <a:chExt cx="544011" cy="544012"/>
              </a:xfrm>
            </p:grpSpPr>
            <p:sp>
              <p:nvSpPr>
                <p:cNvPr id="1038" name="Google Shape;1038;p13"/>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3"/>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3"/>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3"/>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3"/>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3"/>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3"/>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3"/>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13"/>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13"/>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8" name="Google Shape;1048;p13"/>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13"/>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13"/>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13"/>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13"/>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13"/>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13"/>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13"/>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13"/>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13"/>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13"/>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13"/>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13"/>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13"/>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13"/>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13"/>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13"/>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13"/>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13"/>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13"/>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13"/>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13"/>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13"/>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13"/>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13"/>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13"/>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13"/>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13"/>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13"/>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13"/>
            <p:cNvGrpSpPr/>
            <p:nvPr/>
          </p:nvGrpSpPr>
          <p:grpSpPr>
            <a:xfrm rot="-5400000">
              <a:off x="4542463" y="109238"/>
              <a:ext cx="59100" cy="384850"/>
              <a:chOff x="1263425" y="3257275"/>
              <a:chExt cx="59100" cy="384850"/>
            </a:xfrm>
          </p:grpSpPr>
          <p:sp>
            <p:nvSpPr>
              <p:cNvPr id="1078" name="Google Shape;1078;p1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9" name="Google Shape;1079;p1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0" name="Google Shape;1080;p1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81" name="Google Shape;1081;p13"/>
            <p:cNvGrpSpPr/>
            <p:nvPr/>
          </p:nvGrpSpPr>
          <p:grpSpPr>
            <a:xfrm rot="-5400000">
              <a:off x="4553050" y="4649063"/>
              <a:ext cx="59100" cy="384850"/>
              <a:chOff x="1263425" y="3257275"/>
              <a:chExt cx="59100" cy="384850"/>
            </a:xfrm>
          </p:grpSpPr>
          <p:sp>
            <p:nvSpPr>
              <p:cNvPr id="1082" name="Google Shape;1082;p1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3" name="Google Shape;1083;p1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4" name="Google Shape;1084;p1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1pPr>
            <a:lvl2pPr lvl="1"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2pPr>
            <a:lvl3pPr lvl="2"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3pPr>
            <a:lvl4pPr lvl="3"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4pPr>
            <a:lvl5pPr lvl="4"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5pPr>
            <a:lvl6pPr lvl="5"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6pPr>
            <a:lvl7pPr lvl="6"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7pPr>
            <a:lvl8pPr lvl="7"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8pPr>
            <a:lvl9pPr lvl="8"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1pPr>
            <a:lvl2pPr marL="914400" lvl="1"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2pPr>
            <a:lvl3pPr marL="1371600" lvl="2"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3pPr>
            <a:lvl4pPr marL="1828800" lvl="3"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4pPr>
            <a:lvl5pPr marL="2286000" lvl="4"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5pPr>
            <a:lvl6pPr marL="2743200" lvl="5"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6pPr>
            <a:lvl7pPr marL="3200400" lvl="6"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7pPr>
            <a:lvl8pPr marL="3657600" lvl="7"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8pPr>
            <a:lvl9pPr marL="4114800" lvl="8"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9" r:id="rId9"/>
    <p:sldLayoutId id="2147483660" r:id="rId10"/>
    <p:sldLayoutId id="2147483662" r:id="rId11"/>
    <p:sldLayoutId id="2147483663" r:id="rId12"/>
    <p:sldLayoutId id="2147483664" r:id="rId13"/>
    <p:sldLayoutId id="2147483665"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23"/>
          <p:cNvSpPr txBox="1">
            <a:spLocks noGrp="1"/>
          </p:cNvSpPr>
          <p:nvPr>
            <p:ph type="ctrTitle"/>
          </p:nvPr>
        </p:nvSpPr>
        <p:spPr>
          <a:xfrm>
            <a:off x="3497654" y="479031"/>
            <a:ext cx="5094530" cy="3096244"/>
          </a:xfrm>
          <a:prstGeom prst="rect">
            <a:avLst/>
          </a:prstGeom>
        </p:spPr>
        <p:txBody>
          <a:bodyPr spcFirstLastPara="1" wrap="square" lIns="91425" tIns="91425" rIns="91425" bIns="91425" anchor="b" anchorCtr="0">
            <a:noAutofit/>
          </a:bodyPr>
          <a:lstStyle/>
          <a:p>
            <a:r>
              <a:rPr lang="en-US" sz="3600">
                <a:solidFill>
                  <a:schemeClr val="dk2"/>
                </a:solidFill>
                <a:latin typeface="Aptos"/>
                <a:cs typeface="Schibsted Grotesk Medium"/>
                <a:sym typeface="Schibsted Grotesk Medium"/>
              </a:rPr>
              <a:t>Telecom Churn Prediction Model: Maximizing Profitability through Data Mining &amp; ML</a:t>
            </a:r>
          </a:p>
        </p:txBody>
      </p:sp>
      <p:grpSp>
        <p:nvGrpSpPr>
          <p:cNvPr id="1774" name="Google Shape;1774;p23"/>
          <p:cNvGrpSpPr/>
          <p:nvPr/>
        </p:nvGrpSpPr>
        <p:grpSpPr>
          <a:xfrm>
            <a:off x="2520221" y="1807750"/>
            <a:ext cx="970266" cy="483821"/>
            <a:chOff x="8466060" y="5366384"/>
            <a:chExt cx="916296" cy="456909"/>
          </a:xfrm>
        </p:grpSpPr>
        <p:sp>
          <p:nvSpPr>
            <p:cNvPr id="1775" name="Google Shape;1775;p23"/>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3"/>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3"/>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78" name="Google Shape;1778;p23"/>
            <p:cNvGrpSpPr/>
            <p:nvPr/>
          </p:nvGrpSpPr>
          <p:grpSpPr>
            <a:xfrm>
              <a:off x="8946578" y="5447221"/>
              <a:ext cx="375213" cy="288356"/>
              <a:chOff x="8946578" y="5447221"/>
              <a:chExt cx="375213" cy="288356"/>
            </a:xfrm>
          </p:grpSpPr>
          <p:sp>
            <p:nvSpPr>
              <p:cNvPr id="1779" name="Google Shape;1779;p23"/>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3"/>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3"/>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3"/>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3"/>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4" name="Google Shape;1784;p23"/>
          <p:cNvGrpSpPr/>
          <p:nvPr/>
        </p:nvGrpSpPr>
        <p:grpSpPr>
          <a:xfrm>
            <a:off x="1287809" y="1318464"/>
            <a:ext cx="961429" cy="1399291"/>
            <a:chOff x="6992672" y="4225072"/>
            <a:chExt cx="907951" cy="1321457"/>
          </a:xfrm>
        </p:grpSpPr>
        <p:sp>
          <p:nvSpPr>
            <p:cNvPr id="1785" name="Google Shape;1785;p23"/>
            <p:cNvSpPr/>
            <p:nvPr/>
          </p:nvSpPr>
          <p:spPr>
            <a:xfrm>
              <a:off x="6992672" y="4225072"/>
              <a:ext cx="907951" cy="1321457"/>
            </a:xfrm>
            <a:custGeom>
              <a:avLst/>
              <a:gdLst/>
              <a:ahLst/>
              <a:cxnLst/>
              <a:rect l="l" t="t" r="r" b="b"/>
              <a:pathLst>
                <a:path w="907951" h="1321457" extrusionOk="0">
                  <a:moveTo>
                    <a:pt x="822017" y="1321457"/>
                  </a:moveTo>
                  <a:cubicBezTo>
                    <a:pt x="592707" y="1312239"/>
                    <a:pt x="344576" y="1313845"/>
                    <a:pt x="85934" y="1321457"/>
                  </a:cubicBezTo>
                  <a:cubicBezTo>
                    <a:pt x="38480" y="1321457"/>
                    <a:pt x="0" y="1282977"/>
                    <a:pt x="0" y="1235523"/>
                  </a:cubicBezTo>
                  <a:cubicBezTo>
                    <a:pt x="14736" y="872614"/>
                    <a:pt x="14386" y="488929"/>
                    <a:pt x="0" y="85934"/>
                  </a:cubicBezTo>
                  <a:cubicBezTo>
                    <a:pt x="0" y="38480"/>
                    <a:pt x="38480" y="0"/>
                    <a:pt x="85934" y="0"/>
                  </a:cubicBezTo>
                  <a:cubicBezTo>
                    <a:pt x="327536" y="4609"/>
                    <a:pt x="573013" y="4470"/>
                    <a:pt x="822017" y="0"/>
                  </a:cubicBezTo>
                  <a:cubicBezTo>
                    <a:pt x="869472" y="0"/>
                    <a:pt x="907952" y="38480"/>
                    <a:pt x="907952" y="85934"/>
                  </a:cubicBezTo>
                  <a:cubicBezTo>
                    <a:pt x="893251" y="456316"/>
                    <a:pt x="893530" y="839756"/>
                    <a:pt x="907952" y="1235523"/>
                  </a:cubicBezTo>
                  <a:cubicBezTo>
                    <a:pt x="907952" y="1283012"/>
                    <a:pt x="869472" y="1321457"/>
                    <a:pt x="822017" y="1321457"/>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6" name="Google Shape;1786;p23"/>
            <p:cNvGrpSpPr/>
            <p:nvPr/>
          </p:nvGrpSpPr>
          <p:grpSpPr>
            <a:xfrm>
              <a:off x="7117788" y="4313632"/>
              <a:ext cx="657722" cy="657579"/>
              <a:chOff x="7117788" y="4313632"/>
              <a:chExt cx="657722" cy="657579"/>
            </a:xfrm>
          </p:grpSpPr>
          <p:sp>
            <p:nvSpPr>
              <p:cNvPr id="1787" name="Google Shape;1787;p23"/>
              <p:cNvSpPr/>
              <p:nvPr/>
            </p:nvSpPr>
            <p:spPr>
              <a:xfrm>
                <a:off x="7446648" y="4313632"/>
                <a:ext cx="232068" cy="328786"/>
              </a:xfrm>
              <a:custGeom>
                <a:avLst/>
                <a:gdLst/>
                <a:ahLst/>
                <a:cxnLst/>
                <a:rect l="l" t="t" r="r" b="b"/>
                <a:pathLst>
                  <a:path w="232068" h="328786" extrusionOk="0">
                    <a:moveTo>
                      <a:pt x="232068" y="90747"/>
                    </a:moveTo>
                    <a:cubicBezTo>
                      <a:pt x="173615" y="32084"/>
                      <a:pt x="92674" y="-3499"/>
                      <a:pt x="209" y="273"/>
                    </a:cubicBezTo>
                    <a:cubicBezTo>
                      <a:pt x="139" y="273"/>
                      <a:pt x="69" y="273"/>
                      <a:pt x="0" y="273"/>
                    </a:cubicBezTo>
                    <a:lnTo>
                      <a:pt x="0" y="328786"/>
                    </a:lnTo>
                    <a:lnTo>
                      <a:pt x="232068" y="9074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3"/>
              <p:cNvSpPr/>
              <p:nvPr/>
            </p:nvSpPr>
            <p:spPr>
              <a:xfrm>
                <a:off x="7446648" y="4404344"/>
                <a:ext cx="314930" cy="238039"/>
              </a:xfrm>
              <a:custGeom>
                <a:avLst/>
                <a:gdLst/>
                <a:ahLst/>
                <a:cxnLst/>
                <a:rect l="l" t="t" r="r" b="b"/>
                <a:pathLst>
                  <a:path w="314930" h="238039" extrusionOk="0">
                    <a:moveTo>
                      <a:pt x="314930" y="140862"/>
                    </a:moveTo>
                    <a:cubicBezTo>
                      <a:pt x="299112" y="86982"/>
                      <a:pt x="270444" y="38515"/>
                      <a:pt x="232068" y="0"/>
                    </a:cubicBezTo>
                    <a:lnTo>
                      <a:pt x="0" y="238040"/>
                    </a:lnTo>
                    <a:lnTo>
                      <a:pt x="314930" y="140862"/>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3"/>
              <p:cNvSpPr/>
              <p:nvPr/>
            </p:nvSpPr>
            <p:spPr>
              <a:xfrm>
                <a:off x="7117788" y="4313905"/>
                <a:ext cx="542526" cy="657306"/>
              </a:xfrm>
              <a:custGeom>
                <a:avLst/>
                <a:gdLst/>
                <a:ahLst/>
                <a:cxnLst/>
                <a:rect l="l" t="t" r="r" b="b"/>
                <a:pathLst>
                  <a:path w="542526" h="657306" extrusionOk="0">
                    <a:moveTo>
                      <a:pt x="328860" y="0"/>
                    </a:moveTo>
                    <a:cubicBezTo>
                      <a:pt x="147598" y="7507"/>
                      <a:pt x="10019" y="146553"/>
                      <a:pt x="416" y="328653"/>
                    </a:cubicBezTo>
                    <a:cubicBezTo>
                      <a:pt x="-9151" y="509915"/>
                      <a:pt x="147563" y="657306"/>
                      <a:pt x="329070" y="657306"/>
                    </a:cubicBezTo>
                    <a:cubicBezTo>
                      <a:pt x="410569" y="657306"/>
                      <a:pt x="485086" y="627556"/>
                      <a:pt x="542527" y="578460"/>
                    </a:cubicBezTo>
                    <a:lnTo>
                      <a:pt x="328860" y="328513"/>
                    </a:lnTo>
                    <a:lnTo>
                      <a:pt x="328860" y="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3"/>
              <p:cNvSpPr/>
              <p:nvPr/>
            </p:nvSpPr>
            <p:spPr>
              <a:xfrm>
                <a:off x="7446648" y="4545205"/>
                <a:ext cx="328862" cy="347159"/>
              </a:xfrm>
              <a:custGeom>
                <a:avLst/>
                <a:gdLst/>
                <a:ahLst/>
                <a:cxnLst/>
                <a:rect l="l" t="t" r="r" b="b"/>
                <a:pathLst>
                  <a:path w="328862" h="347159" extrusionOk="0">
                    <a:moveTo>
                      <a:pt x="328863" y="97353"/>
                    </a:moveTo>
                    <a:cubicBezTo>
                      <a:pt x="328863" y="63691"/>
                      <a:pt x="324009" y="30973"/>
                      <a:pt x="314930" y="0"/>
                    </a:cubicBezTo>
                    <a:lnTo>
                      <a:pt x="0" y="97213"/>
                    </a:lnTo>
                    <a:lnTo>
                      <a:pt x="213666" y="347160"/>
                    </a:lnTo>
                    <a:cubicBezTo>
                      <a:pt x="284132" y="286890"/>
                      <a:pt x="328863" y="197360"/>
                      <a:pt x="328863" y="9735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1" name="Google Shape;1791;p23"/>
            <p:cNvGrpSpPr/>
            <p:nvPr/>
          </p:nvGrpSpPr>
          <p:grpSpPr>
            <a:xfrm>
              <a:off x="7158221" y="5096744"/>
              <a:ext cx="576875" cy="129581"/>
              <a:chOff x="7158221" y="5096744"/>
              <a:chExt cx="576875" cy="129581"/>
            </a:xfrm>
          </p:grpSpPr>
          <p:sp>
            <p:nvSpPr>
              <p:cNvPr id="1792" name="Google Shape;1792;p23"/>
              <p:cNvSpPr/>
              <p:nvPr/>
            </p:nvSpPr>
            <p:spPr>
              <a:xfrm>
                <a:off x="7158221" y="5096744"/>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3" name="Google Shape;1793;p23"/>
              <p:cNvGrpSpPr/>
              <p:nvPr/>
            </p:nvGrpSpPr>
            <p:grpSpPr>
              <a:xfrm>
                <a:off x="7294067" y="5096744"/>
                <a:ext cx="441029" cy="129581"/>
                <a:chOff x="7294067" y="5096744"/>
                <a:chExt cx="441029" cy="129581"/>
              </a:xfrm>
            </p:grpSpPr>
            <p:sp>
              <p:nvSpPr>
                <p:cNvPr id="1794" name="Google Shape;1794;p23"/>
                <p:cNvSpPr/>
                <p:nvPr/>
              </p:nvSpPr>
              <p:spPr>
                <a:xfrm>
                  <a:off x="7393921" y="5096744"/>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3"/>
                <p:cNvSpPr/>
                <p:nvPr/>
              </p:nvSpPr>
              <p:spPr>
                <a:xfrm>
                  <a:off x="7294067" y="5149505"/>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3"/>
                <p:cNvSpPr/>
                <p:nvPr/>
              </p:nvSpPr>
              <p:spPr>
                <a:xfrm>
                  <a:off x="7294067" y="5202267"/>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97" name="Google Shape;1797;p23"/>
            <p:cNvGrpSpPr/>
            <p:nvPr/>
          </p:nvGrpSpPr>
          <p:grpSpPr>
            <a:xfrm>
              <a:off x="7158221" y="5292322"/>
              <a:ext cx="576875" cy="129582"/>
              <a:chOff x="7158221" y="5292322"/>
              <a:chExt cx="576875" cy="129582"/>
            </a:xfrm>
          </p:grpSpPr>
          <p:sp>
            <p:nvSpPr>
              <p:cNvPr id="1798" name="Google Shape;1798;p23"/>
              <p:cNvSpPr/>
              <p:nvPr/>
            </p:nvSpPr>
            <p:spPr>
              <a:xfrm>
                <a:off x="7158221" y="5292322"/>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9" name="Google Shape;1799;p23"/>
              <p:cNvGrpSpPr/>
              <p:nvPr/>
            </p:nvGrpSpPr>
            <p:grpSpPr>
              <a:xfrm>
                <a:off x="7294067" y="5292322"/>
                <a:ext cx="441029" cy="129582"/>
                <a:chOff x="7294067" y="5292322"/>
                <a:chExt cx="441029" cy="129582"/>
              </a:xfrm>
            </p:grpSpPr>
            <p:sp>
              <p:nvSpPr>
                <p:cNvPr id="1800" name="Google Shape;1800;p23"/>
                <p:cNvSpPr/>
                <p:nvPr/>
              </p:nvSpPr>
              <p:spPr>
                <a:xfrm>
                  <a:off x="7393921" y="5292322"/>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3"/>
                <p:cNvSpPr/>
                <p:nvPr/>
              </p:nvSpPr>
              <p:spPr>
                <a:xfrm>
                  <a:off x="7294067" y="5345084"/>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3"/>
                <p:cNvSpPr/>
                <p:nvPr/>
              </p:nvSpPr>
              <p:spPr>
                <a:xfrm>
                  <a:off x="7294067" y="5397846"/>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803" name="Google Shape;1803;p23"/>
          <p:cNvGrpSpPr/>
          <p:nvPr/>
        </p:nvGrpSpPr>
        <p:grpSpPr>
          <a:xfrm>
            <a:off x="2129658" y="812235"/>
            <a:ext cx="1187385" cy="678865"/>
            <a:chOff x="6982762" y="6103991"/>
            <a:chExt cx="1121338" cy="641104"/>
          </a:xfrm>
        </p:grpSpPr>
        <p:sp>
          <p:nvSpPr>
            <p:cNvPr id="1804" name="Google Shape;1804;p23"/>
            <p:cNvSpPr/>
            <p:nvPr/>
          </p:nvSpPr>
          <p:spPr>
            <a:xfrm>
              <a:off x="6982762" y="6103991"/>
              <a:ext cx="1121338" cy="641104"/>
            </a:xfrm>
            <a:custGeom>
              <a:avLst/>
              <a:gdLst/>
              <a:ahLst/>
              <a:cxnLst/>
              <a:rect l="l" t="t" r="r" b="b"/>
              <a:pathLst>
                <a:path w="1121338" h="641104" extrusionOk="0">
                  <a:moveTo>
                    <a:pt x="1060755" y="641104"/>
                  </a:moveTo>
                  <a:cubicBezTo>
                    <a:pt x="678223" y="636250"/>
                    <a:pt x="323869" y="634190"/>
                    <a:pt x="60584" y="641104"/>
                  </a:cubicBezTo>
                  <a:cubicBezTo>
                    <a:pt x="27132" y="641104"/>
                    <a:pt x="0" y="613972"/>
                    <a:pt x="0" y="580521"/>
                  </a:cubicBezTo>
                  <a:cubicBezTo>
                    <a:pt x="7647" y="416962"/>
                    <a:pt x="6879" y="242649"/>
                    <a:pt x="0" y="60584"/>
                  </a:cubicBezTo>
                  <a:cubicBezTo>
                    <a:pt x="0" y="27132"/>
                    <a:pt x="27132" y="0"/>
                    <a:pt x="60584" y="0"/>
                  </a:cubicBezTo>
                  <a:cubicBezTo>
                    <a:pt x="444792" y="3806"/>
                    <a:pt x="807142" y="6006"/>
                    <a:pt x="1060755" y="0"/>
                  </a:cubicBezTo>
                  <a:cubicBezTo>
                    <a:pt x="1094208" y="0"/>
                    <a:pt x="1121339" y="27132"/>
                    <a:pt x="1121339" y="60584"/>
                  </a:cubicBezTo>
                  <a:cubicBezTo>
                    <a:pt x="1114390" y="231091"/>
                    <a:pt x="1114600" y="404496"/>
                    <a:pt x="1121339" y="580521"/>
                  </a:cubicBezTo>
                  <a:cubicBezTo>
                    <a:pt x="1121339" y="614007"/>
                    <a:pt x="1094208" y="641104"/>
                    <a:pt x="1060755" y="641104"/>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3"/>
            <p:cNvSpPr/>
            <p:nvPr/>
          </p:nvSpPr>
          <p:spPr>
            <a:xfrm>
              <a:off x="7090050" y="6331150"/>
              <a:ext cx="90726" cy="329072"/>
            </a:xfrm>
            <a:custGeom>
              <a:avLst/>
              <a:gdLst/>
              <a:ahLst/>
              <a:cxnLst/>
              <a:rect l="l" t="t" r="r" b="b"/>
              <a:pathLst>
                <a:path w="71862" h="329072" extrusionOk="0">
                  <a:moveTo>
                    <a:pt x="0" y="0"/>
                  </a:moveTo>
                  <a:lnTo>
                    <a:pt x="71862" y="0"/>
                  </a:lnTo>
                  <a:lnTo>
                    <a:pt x="71862" y="329072"/>
                  </a:lnTo>
                  <a:lnTo>
                    <a:pt x="0" y="329072"/>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3"/>
            <p:cNvSpPr/>
            <p:nvPr/>
          </p:nvSpPr>
          <p:spPr>
            <a:xfrm>
              <a:off x="7218918" y="6481126"/>
              <a:ext cx="90726" cy="179097"/>
            </a:xfrm>
            <a:custGeom>
              <a:avLst/>
              <a:gdLst/>
              <a:ahLst/>
              <a:cxnLst/>
              <a:rect l="l" t="t" r="r" b="b"/>
              <a:pathLst>
                <a:path w="71862" h="179097" extrusionOk="0">
                  <a:moveTo>
                    <a:pt x="0" y="0"/>
                  </a:moveTo>
                  <a:lnTo>
                    <a:pt x="71862" y="0"/>
                  </a:lnTo>
                  <a:lnTo>
                    <a:pt x="71862" y="179097"/>
                  </a:lnTo>
                  <a:lnTo>
                    <a:pt x="0" y="179097"/>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3"/>
            <p:cNvSpPr/>
            <p:nvPr/>
          </p:nvSpPr>
          <p:spPr>
            <a:xfrm>
              <a:off x="7327401" y="6285720"/>
              <a:ext cx="101333" cy="370136"/>
            </a:xfrm>
            <a:custGeom>
              <a:avLst/>
              <a:gdLst/>
              <a:ahLst/>
              <a:cxnLst/>
              <a:rect l="l" t="t" r="r" b="b"/>
              <a:pathLst>
                <a:path w="101333" h="370136" extrusionOk="0">
                  <a:moveTo>
                    <a:pt x="0" y="0"/>
                  </a:moveTo>
                  <a:lnTo>
                    <a:pt x="101334" y="0"/>
                  </a:lnTo>
                  <a:lnTo>
                    <a:pt x="101334" y="370136"/>
                  </a:lnTo>
                  <a:lnTo>
                    <a:pt x="0" y="3701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3"/>
            <p:cNvSpPr/>
            <p:nvPr/>
          </p:nvSpPr>
          <p:spPr>
            <a:xfrm>
              <a:off x="7471335" y="6520721"/>
              <a:ext cx="101333" cy="135134"/>
            </a:xfrm>
            <a:custGeom>
              <a:avLst/>
              <a:gdLst/>
              <a:ahLst/>
              <a:cxnLst/>
              <a:rect l="l" t="t" r="r" b="b"/>
              <a:pathLst>
                <a:path w="101333" h="135134" extrusionOk="0">
                  <a:moveTo>
                    <a:pt x="0" y="0"/>
                  </a:moveTo>
                  <a:lnTo>
                    <a:pt x="101334" y="0"/>
                  </a:lnTo>
                  <a:lnTo>
                    <a:pt x="101334" y="135135"/>
                  </a:lnTo>
                  <a:lnTo>
                    <a:pt x="0" y="1351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09" name="Google Shape;1809;p23"/>
            <p:cNvGrpSpPr/>
            <p:nvPr/>
          </p:nvGrpSpPr>
          <p:grpSpPr>
            <a:xfrm>
              <a:off x="7651995" y="6199610"/>
              <a:ext cx="348504" cy="449891"/>
              <a:chOff x="7651995" y="6199610"/>
              <a:chExt cx="348504" cy="449891"/>
            </a:xfrm>
          </p:grpSpPr>
          <p:sp>
            <p:nvSpPr>
              <p:cNvPr id="1810" name="Google Shape;1810;p23"/>
              <p:cNvSpPr/>
              <p:nvPr/>
            </p:nvSpPr>
            <p:spPr>
              <a:xfrm>
                <a:off x="7751129" y="6199610"/>
                <a:ext cx="249370" cy="12256"/>
              </a:xfrm>
              <a:custGeom>
                <a:avLst/>
                <a:gdLst/>
                <a:ahLst/>
                <a:cxnLst/>
                <a:rect l="l" t="t" r="r" b="b"/>
                <a:pathLst>
                  <a:path w="249370" h="12256" extrusionOk="0">
                    <a:moveTo>
                      <a:pt x="243111" y="0"/>
                    </a:moveTo>
                    <a:lnTo>
                      <a:pt x="6259" y="0"/>
                    </a:lnTo>
                    <a:cubicBezTo>
                      <a:pt x="-2086" y="0"/>
                      <a:pt x="-2086" y="12256"/>
                      <a:pt x="6259" y="12256"/>
                    </a:cubicBezTo>
                    <a:lnTo>
                      <a:pt x="243111" y="12256"/>
                    </a:lnTo>
                    <a:cubicBezTo>
                      <a:pt x="251457" y="12256"/>
                      <a:pt x="251457" y="0"/>
                      <a:pt x="24311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3"/>
              <p:cNvSpPr/>
              <p:nvPr/>
            </p:nvSpPr>
            <p:spPr>
              <a:xfrm>
                <a:off x="7651995" y="6287151"/>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3"/>
              <p:cNvSpPr/>
              <p:nvPr/>
            </p:nvSpPr>
            <p:spPr>
              <a:xfrm>
                <a:off x="7651995" y="6374657"/>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3"/>
              <p:cNvSpPr/>
              <p:nvPr/>
            </p:nvSpPr>
            <p:spPr>
              <a:xfrm>
                <a:off x="7651995" y="6462198"/>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3"/>
              <p:cNvSpPr/>
              <p:nvPr/>
            </p:nvSpPr>
            <p:spPr>
              <a:xfrm>
                <a:off x="7651995" y="6549739"/>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3"/>
              <p:cNvSpPr/>
              <p:nvPr/>
            </p:nvSpPr>
            <p:spPr>
              <a:xfrm>
                <a:off x="7651995" y="6637245"/>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16" name="Google Shape;1816;p23"/>
          <p:cNvGrpSpPr/>
          <p:nvPr/>
        </p:nvGrpSpPr>
        <p:grpSpPr>
          <a:xfrm>
            <a:off x="1841698" y="2467252"/>
            <a:ext cx="1369646" cy="1881086"/>
            <a:chOff x="8502899" y="1189255"/>
            <a:chExt cx="855922" cy="1175532"/>
          </a:xfrm>
        </p:grpSpPr>
        <p:grpSp>
          <p:nvGrpSpPr>
            <p:cNvPr id="1817" name="Google Shape;1817;p23"/>
            <p:cNvGrpSpPr/>
            <p:nvPr/>
          </p:nvGrpSpPr>
          <p:grpSpPr>
            <a:xfrm>
              <a:off x="8577834" y="2220818"/>
              <a:ext cx="743729" cy="143969"/>
              <a:chOff x="8577834" y="2220818"/>
              <a:chExt cx="743729" cy="143969"/>
            </a:xfrm>
          </p:grpSpPr>
          <p:sp>
            <p:nvSpPr>
              <p:cNvPr id="1818" name="Google Shape;1818;p23"/>
              <p:cNvSpPr/>
              <p:nvPr/>
            </p:nvSpPr>
            <p:spPr>
              <a:xfrm>
                <a:off x="8577834" y="2220818"/>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43" y="143969"/>
                      <a:pt x="731229"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9" name="Google Shape;1819;p23"/>
              <p:cNvGrpSpPr/>
              <p:nvPr/>
            </p:nvGrpSpPr>
            <p:grpSpPr>
              <a:xfrm>
                <a:off x="8639465" y="2240966"/>
                <a:ext cx="620503" cy="102695"/>
                <a:chOff x="8639465" y="2240966"/>
                <a:chExt cx="620503" cy="102695"/>
              </a:xfrm>
            </p:grpSpPr>
            <p:sp>
              <p:nvSpPr>
                <p:cNvPr id="1820" name="Google Shape;1820;p23"/>
                <p:cNvSpPr/>
                <p:nvPr/>
              </p:nvSpPr>
              <p:spPr>
                <a:xfrm>
                  <a:off x="8639465"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3"/>
                <p:cNvSpPr/>
                <p:nvPr/>
              </p:nvSpPr>
              <p:spPr>
                <a:xfrm>
                  <a:off x="872641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3"/>
                <p:cNvSpPr/>
                <p:nvPr/>
              </p:nvSpPr>
              <p:spPr>
                <a:xfrm>
                  <a:off x="8813394"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3"/>
                <p:cNvSpPr/>
                <p:nvPr/>
              </p:nvSpPr>
              <p:spPr>
                <a:xfrm>
                  <a:off x="890034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3"/>
                <p:cNvSpPr/>
                <p:nvPr/>
              </p:nvSpPr>
              <p:spPr>
                <a:xfrm>
                  <a:off x="8987324"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3"/>
                <p:cNvSpPr/>
                <p:nvPr/>
              </p:nvSpPr>
              <p:spPr>
                <a:xfrm>
                  <a:off x="9074270"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68"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3"/>
                <p:cNvSpPr/>
                <p:nvPr/>
              </p:nvSpPr>
              <p:spPr>
                <a:xfrm>
                  <a:off x="9161253"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3"/>
                <p:cNvSpPr/>
                <p:nvPr/>
              </p:nvSpPr>
              <p:spPr>
                <a:xfrm>
                  <a:off x="9248235"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079"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28" name="Google Shape;1828;p23"/>
            <p:cNvSpPr/>
            <p:nvPr/>
          </p:nvSpPr>
          <p:spPr>
            <a:xfrm>
              <a:off x="8521859" y="2076884"/>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08" y="143969"/>
                    <a:pt x="731229" y="1439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9" name="Google Shape;1829;p23"/>
            <p:cNvGrpSpPr/>
            <p:nvPr/>
          </p:nvGrpSpPr>
          <p:grpSpPr>
            <a:xfrm>
              <a:off x="8583491" y="2097032"/>
              <a:ext cx="620467" cy="102695"/>
              <a:chOff x="8583491" y="2097032"/>
              <a:chExt cx="620467" cy="102695"/>
            </a:xfrm>
          </p:grpSpPr>
          <p:sp>
            <p:nvSpPr>
              <p:cNvPr id="1830" name="Google Shape;1830;p23"/>
              <p:cNvSpPr/>
              <p:nvPr/>
            </p:nvSpPr>
            <p:spPr>
              <a:xfrm>
                <a:off x="8583491"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3"/>
              <p:cNvSpPr/>
              <p:nvPr/>
            </p:nvSpPr>
            <p:spPr>
              <a:xfrm>
                <a:off x="867043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3"/>
              <p:cNvSpPr/>
              <p:nvPr/>
            </p:nvSpPr>
            <p:spPr>
              <a:xfrm>
                <a:off x="8757420"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33"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3"/>
              <p:cNvSpPr/>
              <p:nvPr/>
            </p:nvSpPr>
            <p:spPr>
              <a:xfrm>
                <a:off x="8844367"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3"/>
              <p:cNvSpPr/>
              <p:nvPr/>
            </p:nvSpPr>
            <p:spPr>
              <a:xfrm>
                <a:off x="8931349"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33"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3"/>
              <p:cNvSpPr/>
              <p:nvPr/>
            </p:nvSpPr>
            <p:spPr>
              <a:xfrm>
                <a:off x="9018296"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68"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3"/>
              <p:cNvSpPr/>
              <p:nvPr/>
            </p:nvSpPr>
            <p:spPr>
              <a:xfrm>
                <a:off x="910527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3"/>
              <p:cNvSpPr/>
              <p:nvPr/>
            </p:nvSpPr>
            <p:spPr>
              <a:xfrm>
                <a:off x="9192225"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68"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8" name="Google Shape;1838;p23"/>
            <p:cNvSpPr/>
            <p:nvPr/>
          </p:nvSpPr>
          <p:spPr>
            <a:xfrm>
              <a:off x="8615092" y="1932950"/>
              <a:ext cx="743729" cy="143969"/>
            </a:xfrm>
            <a:custGeom>
              <a:avLst/>
              <a:gdLst/>
              <a:ahLst/>
              <a:cxnLst/>
              <a:rect l="l" t="t" r="r" b="b"/>
              <a:pathLst>
                <a:path w="743729" h="143969" extrusionOk="0">
                  <a:moveTo>
                    <a:pt x="731195" y="143969"/>
                  </a:moveTo>
                  <a:lnTo>
                    <a:pt x="12501" y="143969"/>
                  </a:lnTo>
                  <a:cubicBezTo>
                    <a:pt x="5587" y="143969"/>
                    <a:pt x="0" y="138382"/>
                    <a:pt x="0" y="131468"/>
                  </a:cubicBezTo>
                  <a:lnTo>
                    <a:pt x="0" y="12501"/>
                  </a:lnTo>
                  <a:cubicBezTo>
                    <a:pt x="0" y="5587"/>
                    <a:pt x="5587" y="0"/>
                    <a:pt x="12501" y="0"/>
                  </a:cubicBezTo>
                  <a:lnTo>
                    <a:pt x="731230" y="0"/>
                  </a:lnTo>
                  <a:cubicBezTo>
                    <a:pt x="738143" y="0"/>
                    <a:pt x="743730" y="5587"/>
                    <a:pt x="743730" y="12501"/>
                  </a:cubicBezTo>
                  <a:lnTo>
                    <a:pt x="743730" y="131468"/>
                  </a:lnTo>
                  <a:cubicBezTo>
                    <a:pt x="743695" y="138347"/>
                    <a:pt x="738108" y="143969"/>
                    <a:pt x="731195"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39" name="Google Shape;1839;p23"/>
            <p:cNvGrpSpPr/>
            <p:nvPr/>
          </p:nvGrpSpPr>
          <p:grpSpPr>
            <a:xfrm>
              <a:off x="8676688" y="1953098"/>
              <a:ext cx="620503" cy="102695"/>
              <a:chOff x="8676688" y="1953098"/>
              <a:chExt cx="620503" cy="102695"/>
            </a:xfrm>
          </p:grpSpPr>
          <p:sp>
            <p:nvSpPr>
              <p:cNvPr id="1840" name="Google Shape;1840;p23"/>
              <p:cNvSpPr/>
              <p:nvPr/>
            </p:nvSpPr>
            <p:spPr>
              <a:xfrm>
                <a:off x="867668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3"/>
              <p:cNvSpPr/>
              <p:nvPr/>
            </p:nvSpPr>
            <p:spPr>
              <a:xfrm>
                <a:off x="8763670"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3"/>
              <p:cNvSpPr/>
              <p:nvPr/>
            </p:nvSpPr>
            <p:spPr>
              <a:xfrm>
                <a:off x="885061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3"/>
              <p:cNvSpPr/>
              <p:nvPr/>
            </p:nvSpPr>
            <p:spPr>
              <a:xfrm>
                <a:off x="8937600"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3"/>
              <p:cNvSpPr/>
              <p:nvPr/>
            </p:nvSpPr>
            <p:spPr>
              <a:xfrm>
                <a:off x="9024546"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3"/>
              <p:cNvSpPr/>
              <p:nvPr/>
            </p:nvSpPr>
            <p:spPr>
              <a:xfrm>
                <a:off x="9111529"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3"/>
              <p:cNvSpPr/>
              <p:nvPr/>
            </p:nvSpPr>
            <p:spPr>
              <a:xfrm>
                <a:off x="9198476"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3"/>
              <p:cNvSpPr/>
              <p:nvPr/>
            </p:nvSpPr>
            <p:spPr>
              <a:xfrm>
                <a:off x="9285458"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48" name="Google Shape;1848;p23"/>
            <p:cNvSpPr/>
            <p:nvPr/>
          </p:nvSpPr>
          <p:spPr>
            <a:xfrm>
              <a:off x="8565857"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23"/>
            <p:cNvSpPr/>
            <p:nvPr/>
          </p:nvSpPr>
          <p:spPr>
            <a:xfrm>
              <a:off x="9175464" y="1555236"/>
              <a:ext cx="118723" cy="11732"/>
            </a:xfrm>
            <a:custGeom>
              <a:avLst/>
              <a:gdLst/>
              <a:ahLst/>
              <a:cxnLst/>
              <a:rect l="l" t="t" r="r" b="b"/>
              <a:pathLst>
                <a:path w="118723" h="11732" extrusionOk="0">
                  <a:moveTo>
                    <a:pt x="112857" y="11733"/>
                  </a:moveTo>
                  <a:lnTo>
                    <a:pt x="5867" y="11733"/>
                  </a:lnTo>
                  <a:cubicBezTo>
                    <a:pt x="2619" y="11733"/>
                    <a:pt x="0" y="9114"/>
                    <a:pt x="0" y="5866"/>
                  </a:cubicBezTo>
                  <a:cubicBezTo>
                    <a:pt x="0" y="2619"/>
                    <a:pt x="2619" y="0"/>
                    <a:pt x="5867" y="0"/>
                  </a:cubicBezTo>
                  <a:lnTo>
                    <a:pt x="112857" y="0"/>
                  </a:lnTo>
                  <a:cubicBezTo>
                    <a:pt x="116104" y="0"/>
                    <a:pt x="118723" y="2619"/>
                    <a:pt x="118723" y="5866"/>
                  </a:cubicBezTo>
                  <a:cubicBezTo>
                    <a:pt x="118723" y="9114"/>
                    <a:pt x="116104" y="11733"/>
                    <a:pt x="112857"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23"/>
            <p:cNvSpPr/>
            <p:nvPr/>
          </p:nvSpPr>
          <p:spPr>
            <a:xfrm>
              <a:off x="9145505" y="1649202"/>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23"/>
            <p:cNvSpPr/>
            <p:nvPr/>
          </p:nvSpPr>
          <p:spPr>
            <a:xfrm>
              <a:off x="9124484" y="1732168"/>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3"/>
            <p:cNvSpPr/>
            <p:nvPr/>
          </p:nvSpPr>
          <p:spPr>
            <a:xfrm>
              <a:off x="9084502" y="1809653"/>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3"/>
            <p:cNvSpPr/>
            <p:nvPr/>
          </p:nvSpPr>
          <p:spPr>
            <a:xfrm>
              <a:off x="9023395" y="1875125"/>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3"/>
            <p:cNvSpPr/>
            <p:nvPr/>
          </p:nvSpPr>
          <p:spPr>
            <a:xfrm>
              <a:off x="9145505" y="1461270"/>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3"/>
            <p:cNvSpPr/>
            <p:nvPr/>
          </p:nvSpPr>
          <p:spPr>
            <a:xfrm>
              <a:off x="9124484" y="1378304"/>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3"/>
            <p:cNvSpPr/>
            <p:nvPr/>
          </p:nvSpPr>
          <p:spPr>
            <a:xfrm>
              <a:off x="9084502" y="1300855"/>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3"/>
            <p:cNvSpPr/>
            <p:nvPr/>
          </p:nvSpPr>
          <p:spPr>
            <a:xfrm>
              <a:off x="9023395" y="1235382"/>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3"/>
            <p:cNvSpPr/>
            <p:nvPr/>
          </p:nvSpPr>
          <p:spPr>
            <a:xfrm>
              <a:off x="8502899"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3"/>
            <p:cNvSpPr/>
            <p:nvPr/>
          </p:nvSpPr>
          <p:spPr>
            <a:xfrm>
              <a:off x="8602870" y="1289227"/>
              <a:ext cx="543751" cy="543751"/>
            </a:xfrm>
            <a:custGeom>
              <a:avLst/>
              <a:gdLst/>
              <a:ahLst/>
              <a:cxnLst/>
              <a:rect l="l" t="t" r="r" b="b"/>
              <a:pathLst>
                <a:path w="543751" h="543751" extrusionOk="0">
                  <a:moveTo>
                    <a:pt x="543751" y="271876"/>
                  </a:moveTo>
                  <a:cubicBezTo>
                    <a:pt x="543751" y="422029"/>
                    <a:pt x="422028" y="543751"/>
                    <a:pt x="271875" y="543751"/>
                  </a:cubicBezTo>
                  <a:cubicBezTo>
                    <a:pt x="121722" y="543751"/>
                    <a:pt x="-1" y="422029"/>
                    <a:pt x="-1" y="271876"/>
                  </a:cubicBezTo>
                  <a:cubicBezTo>
                    <a:pt x="-1" y="121723"/>
                    <a:pt x="121722" y="0"/>
                    <a:pt x="271875" y="0"/>
                  </a:cubicBezTo>
                  <a:cubicBezTo>
                    <a:pt x="422028" y="0"/>
                    <a:pt x="543751" y="121723"/>
                    <a:pt x="543751" y="2718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1" name="Google Shape;1861;p23"/>
          <p:cNvGrpSpPr/>
          <p:nvPr/>
        </p:nvGrpSpPr>
        <p:grpSpPr>
          <a:xfrm>
            <a:off x="1396675" y="3138800"/>
            <a:ext cx="59100" cy="547725"/>
            <a:chOff x="1263425" y="3094400"/>
            <a:chExt cx="59100" cy="547725"/>
          </a:xfrm>
        </p:grpSpPr>
        <p:sp>
          <p:nvSpPr>
            <p:cNvPr id="1862" name="Google Shape;1862;p23"/>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3" name="Google Shape;1863;p23"/>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4" name="Google Shape;1864;p23"/>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5" name="Google Shape;1865;p23"/>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66" name="Google Shape;1866;p23"/>
          <p:cNvGrpSpPr/>
          <p:nvPr/>
        </p:nvGrpSpPr>
        <p:grpSpPr>
          <a:xfrm rot="-5400000">
            <a:off x="1749538" y="801963"/>
            <a:ext cx="59100" cy="384850"/>
            <a:chOff x="1263425" y="3257275"/>
            <a:chExt cx="59100" cy="384850"/>
          </a:xfrm>
        </p:grpSpPr>
        <p:sp>
          <p:nvSpPr>
            <p:cNvPr id="1867" name="Google Shape;1867;p23"/>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8" name="Google Shape;1868;p23"/>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9" name="Google Shape;1869;p23"/>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 name="Subtitle 2">
            <a:extLst>
              <a:ext uri="{FF2B5EF4-FFF2-40B4-BE49-F238E27FC236}">
                <a16:creationId xmlns:a16="http://schemas.microsoft.com/office/drawing/2014/main" id="{4DBF88CA-77B4-B994-1B5B-111A72EB33DF}"/>
              </a:ext>
            </a:extLst>
          </p:cNvPr>
          <p:cNvSpPr>
            <a:spLocks noGrp="1"/>
          </p:cNvSpPr>
          <p:nvPr>
            <p:ph type="subTitle" idx="1"/>
          </p:nvPr>
        </p:nvSpPr>
        <p:spPr>
          <a:xfrm>
            <a:off x="5569055" y="3873820"/>
            <a:ext cx="3030309" cy="944941"/>
          </a:xfrm>
        </p:spPr>
        <p:txBody>
          <a:bodyPr/>
          <a:lstStyle/>
          <a:p>
            <a:r>
              <a:rPr lang="en-GB" sz="1200">
                <a:latin typeface="DM Sans Medium"/>
                <a:sym typeface="Arial"/>
              </a:rPr>
              <a:t>Ashmy Josy: u2247447</a:t>
            </a:r>
          </a:p>
          <a:p>
            <a:r>
              <a:rPr lang="en-GB" sz="1200">
                <a:latin typeface="DM Sans Medium"/>
                <a:sym typeface="Arial"/>
              </a:rPr>
              <a:t>Ikram :u2080332</a:t>
            </a:r>
          </a:p>
          <a:p>
            <a:r>
              <a:rPr lang="en-GB" sz="1200">
                <a:latin typeface="DM Sans Medium"/>
                <a:sym typeface="Arial"/>
              </a:rPr>
              <a:t>Ramya </a:t>
            </a:r>
            <a:r>
              <a:rPr lang="en-GB" sz="1200" err="1">
                <a:latin typeface="DM Sans Medium"/>
                <a:sym typeface="Arial"/>
              </a:rPr>
              <a:t>Panchatcharam</a:t>
            </a:r>
            <a:r>
              <a:rPr lang="en-GB" sz="1200">
                <a:latin typeface="DM Sans Medium"/>
                <a:sym typeface="Arial"/>
              </a:rPr>
              <a:t> : u2083209</a:t>
            </a:r>
          </a:p>
          <a:p>
            <a:r>
              <a:rPr lang="en-GB" sz="1200">
                <a:latin typeface="DM Sans Medium"/>
                <a:sym typeface="Arial"/>
              </a:rPr>
              <a:t>Sharmila Shrestha : u1966188</a:t>
            </a:r>
          </a:p>
        </p:txBody>
      </p:sp>
      <p:pic>
        <p:nvPicPr>
          <p:cNvPr id="5" name="Picture 4" descr="A black symbol on a blue background&#10;&#10;Description automatically generated">
            <a:extLst>
              <a:ext uri="{FF2B5EF4-FFF2-40B4-BE49-F238E27FC236}">
                <a16:creationId xmlns:a16="http://schemas.microsoft.com/office/drawing/2014/main" id="{D49FBC99-CED2-0E27-0888-A1AD36523466}"/>
              </a:ext>
            </a:extLst>
          </p:cNvPr>
          <p:cNvPicPr>
            <a:picLocks noChangeAspect="1"/>
          </p:cNvPicPr>
          <p:nvPr/>
        </p:nvPicPr>
        <p:blipFill>
          <a:blip r:embed="rId3"/>
          <a:stretch>
            <a:fillRect/>
          </a:stretch>
        </p:blipFill>
        <p:spPr>
          <a:xfrm>
            <a:off x="2207881" y="2824944"/>
            <a:ext cx="480373" cy="4916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4482-841E-49B6-3480-2D094B3BE2CD}"/>
              </a:ext>
            </a:extLst>
          </p:cNvPr>
          <p:cNvSpPr>
            <a:spLocks noGrp="1"/>
          </p:cNvSpPr>
          <p:nvPr>
            <p:ph type="title"/>
          </p:nvPr>
        </p:nvSpPr>
        <p:spPr/>
        <p:txBody>
          <a:bodyPr/>
          <a:lstStyle/>
          <a:p>
            <a:r>
              <a:rPr lang="en-US" sz="2400"/>
              <a:t>Handling missing values and unnecessary columns</a:t>
            </a:r>
            <a:endParaRPr lang="en-GB" sz="2400"/>
          </a:p>
        </p:txBody>
      </p:sp>
      <p:pic>
        <p:nvPicPr>
          <p:cNvPr id="5" name="Picture 4">
            <a:extLst>
              <a:ext uri="{FF2B5EF4-FFF2-40B4-BE49-F238E27FC236}">
                <a16:creationId xmlns:a16="http://schemas.microsoft.com/office/drawing/2014/main" id="{E5925B3B-E6A2-60FF-15FE-050FEB42124B}"/>
              </a:ext>
            </a:extLst>
          </p:cNvPr>
          <p:cNvPicPr>
            <a:picLocks noChangeAspect="1"/>
          </p:cNvPicPr>
          <p:nvPr/>
        </p:nvPicPr>
        <p:blipFill>
          <a:blip r:embed="rId2"/>
          <a:stretch>
            <a:fillRect/>
          </a:stretch>
        </p:blipFill>
        <p:spPr>
          <a:xfrm>
            <a:off x="223655" y="965402"/>
            <a:ext cx="4705361" cy="3005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EEE81FF-1D5E-38A2-8E48-28717580173F}"/>
              </a:ext>
            </a:extLst>
          </p:cNvPr>
          <p:cNvPicPr>
            <a:picLocks noChangeAspect="1"/>
          </p:cNvPicPr>
          <p:nvPr/>
        </p:nvPicPr>
        <p:blipFill>
          <a:blip r:embed="rId3"/>
          <a:stretch>
            <a:fillRect/>
          </a:stretch>
        </p:blipFill>
        <p:spPr>
          <a:xfrm>
            <a:off x="3903001" y="2252970"/>
            <a:ext cx="4520999" cy="244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548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A08017-E0A5-DAA5-F623-FBBBF0879658}"/>
              </a:ext>
            </a:extLst>
          </p:cNvPr>
          <p:cNvPicPr>
            <a:picLocks noChangeAspect="1"/>
          </p:cNvPicPr>
          <p:nvPr/>
        </p:nvPicPr>
        <p:blipFill>
          <a:blip r:embed="rId2"/>
          <a:stretch>
            <a:fillRect/>
          </a:stretch>
        </p:blipFill>
        <p:spPr>
          <a:xfrm>
            <a:off x="286768" y="955278"/>
            <a:ext cx="4427310" cy="3599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0E650FF-3047-1769-A23E-BB7F12E01709}"/>
              </a:ext>
            </a:extLst>
          </p:cNvPr>
          <p:cNvPicPr>
            <a:picLocks noChangeAspect="1"/>
          </p:cNvPicPr>
          <p:nvPr/>
        </p:nvPicPr>
        <p:blipFill>
          <a:blip r:embed="rId3"/>
          <a:stretch>
            <a:fillRect/>
          </a:stretch>
        </p:blipFill>
        <p:spPr>
          <a:xfrm>
            <a:off x="4855764" y="1248897"/>
            <a:ext cx="4089168" cy="3011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8E24D921-55A7-FF86-6D96-B5468D26ECCE}"/>
              </a:ext>
            </a:extLst>
          </p:cNvPr>
          <p:cNvSpPr txBox="1"/>
          <p:nvPr/>
        </p:nvSpPr>
        <p:spPr>
          <a:xfrm>
            <a:off x="1074694" y="295902"/>
            <a:ext cx="8284245" cy="461665"/>
          </a:xfrm>
          <a:prstGeom prst="rect">
            <a:avLst/>
          </a:prstGeom>
          <a:noFill/>
        </p:spPr>
        <p:txBody>
          <a:bodyPr wrap="square">
            <a:spAutoFit/>
          </a:bodyPr>
          <a:lstStyle/>
          <a:p>
            <a:r>
              <a:rPr kumimoji="0" lang="en-GB" sz="2400" b="1" i="0" u="none" strike="noStrike" kern="0" cap="none" spc="0" normalizeH="0" baseline="0" noProof="0">
                <a:ln>
                  <a:noFill/>
                </a:ln>
                <a:solidFill>
                  <a:srgbClr val="3A19A4"/>
                </a:solidFill>
                <a:effectLst/>
                <a:uLnTx/>
                <a:uFillTx/>
                <a:latin typeface="Aptos" panose="020B0004020202020204" pitchFamily="34" charset="0"/>
                <a:ea typeface="Aptos" panose="020B0004020202020204" pitchFamily="34" charset="0"/>
                <a:cs typeface="Times New Roman" panose="02020603050405020304" pitchFamily="18" charset="0"/>
                <a:sym typeface="Krub"/>
              </a:rPr>
              <a:t>Converting string values and one hot encoding</a:t>
            </a:r>
            <a:endParaRPr lang="en-GB"/>
          </a:p>
        </p:txBody>
      </p:sp>
    </p:spTree>
    <p:extLst>
      <p:ext uri="{BB962C8B-B14F-4D97-AF65-F5344CB8AC3E}">
        <p14:creationId xmlns:p14="http://schemas.microsoft.com/office/powerpoint/2010/main" val="80019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CB3693-BF72-4704-DCFF-CCB573BB4299}"/>
              </a:ext>
            </a:extLst>
          </p:cNvPr>
          <p:cNvPicPr>
            <a:picLocks noChangeAspect="1"/>
          </p:cNvPicPr>
          <p:nvPr/>
        </p:nvPicPr>
        <p:blipFill>
          <a:blip r:embed="rId2"/>
          <a:stretch>
            <a:fillRect/>
          </a:stretch>
        </p:blipFill>
        <p:spPr>
          <a:xfrm>
            <a:off x="1163957" y="649968"/>
            <a:ext cx="4078272" cy="4121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2F98C0A7-318E-46FE-C178-95A57D7D16DA}"/>
              </a:ext>
            </a:extLst>
          </p:cNvPr>
          <p:cNvSpPr>
            <a:spLocks noGrp="1"/>
          </p:cNvSpPr>
          <p:nvPr>
            <p:ph type="title"/>
          </p:nvPr>
        </p:nvSpPr>
        <p:spPr>
          <a:xfrm>
            <a:off x="6271975" y="2140330"/>
            <a:ext cx="1400243" cy="572700"/>
          </a:xfrm>
        </p:spPr>
        <p:txBody>
          <a:bodyPr/>
          <a:lstStyle/>
          <a:p>
            <a:r>
              <a:rPr lang="en-US" sz="2400"/>
              <a:t>Scaling</a:t>
            </a:r>
            <a:endParaRPr lang="en-GB" sz="2400"/>
          </a:p>
        </p:txBody>
      </p:sp>
    </p:spTree>
    <p:extLst>
      <p:ext uri="{BB962C8B-B14F-4D97-AF65-F5344CB8AC3E}">
        <p14:creationId xmlns:p14="http://schemas.microsoft.com/office/powerpoint/2010/main" val="218125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Exploratory Data analysis</a:t>
            </a: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60" name="Google Shape;1960;p27"/>
          <p:cNvGrpSpPr/>
          <p:nvPr/>
        </p:nvGrpSpPr>
        <p:grpSpPr>
          <a:xfrm>
            <a:off x="7243190" y="3061699"/>
            <a:ext cx="974162" cy="1220648"/>
            <a:chOff x="6947090" y="3108842"/>
            <a:chExt cx="974162" cy="1220648"/>
          </a:xfrm>
        </p:grpSpPr>
        <p:grpSp>
          <p:nvGrpSpPr>
            <p:cNvPr id="1961" name="Google Shape;1961;p27"/>
            <p:cNvGrpSpPr/>
            <p:nvPr/>
          </p:nvGrpSpPr>
          <p:grpSpPr>
            <a:xfrm>
              <a:off x="6947090" y="3108842"/>
              <a:ext cx="974162" cy="1220648"/>
              <a:chOff x="5839208" y="177805"/>
              <a:chExt cx="1966018" cy="2463467"/>
            </a:xfrm>
          </p:grpSpPr>
          <p:sp>
            <p:nvSpPr>
              <p:cNvPr id="1962" name="Google Shape;1962;p27"/>
              <p:cNvSpPr/>
              <p:nvPr/>
            </p:nvSpPr>
            <p:spPr>
              <a:xfrm>
                <a:off x="5839208" y="177805"/>
                <a:ext cx="1966018" cy="2463467"/>
              </a:xfrm>
              <a:custGeom>
                <a:avLst/>
                <a:gdLst/>
                <a:ahLst/>
                <a:cxnLst/>
                <a:rect l="l" t="t" r="r" b="b"/>
                <a:pathLst>
                  <a:path w="1966018" h="2463467" extrusionOk="0">
                    <a:moveTo>
                      <a:pt x="1773094" y="0"/>
                    </a:moveTo>
                    <a:cubicBezTo>
                      <a:pt x="1246382" y="15993"/>
                      <a:pt x="719636" y="15993"/>
                      <a:pt x="192925" y="0"/>
                    </a:cubicBezTo>
                    <a:cubicBezTo>
                      <a:pt x="86388" y="0"/>
                      <a:pt x="0" y="86388"/>
                      <a:pt x="0" y="192925"/>
                    </a:cubicBezTo>
                    <a:cubicBezTo>
                      <a:pt x="22453" y="981665"/>
                      <a:pt x="24723" y="1547939"/>
                      <a:pt x="0" y="2270543"/>
                    </a:cubicBezTo>
                    <a:cubicBezTo>
                      <a:pt x="0" y="2377079"/>
                      <a:pt x="86388" y="2463468"/>
                      <a:pt x="192925" y="2463468"/>
                    </a:cubicBezTo>
                    <a:lnTo>
                      <a:pt x="1773094" y="2463468"/>
                    </a:lnTo>
                    <a:cubicBezTo>
                      <a:pt x="1879630" y="2463468"/>
                      <a:pt x="1966018" y="2377079"/>
                      <a:pt x="1966018" y="2270543"/>
                    </a:cubicBezTo>
                    <a:cubicBezTo>
                      <a:pt x="1943985" y="1435955"/>
                      <a:pt x="1939061" y="855644"/>
                      <a:pt x="1966018" y="192925"/>
                    </a:cubicBezTo>
                    <a:cubicBezTo>
                      <a:pt x="1966053" y="86388"/>
                      <a:pt x="1879665" y="0"/>
                      <a:pt x="177309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7"/>
              <p:cNvSpPr/>
              <p:nvPr/>
            </p:nvSpPr>
            <p:spPr>
              <a:xfrm>
                <a:off x="7242270" y="873975"/>
                <a:ext cx="359800" cy="122494"/>
              </a:xfrm>
              <a:custGeom>
                <a:avLst/>
                <a:gdLst/>
                <a:ahLst/>
                <a:cxnLst/>
                <a:rect l="l" t="t" r="r" b="b"/>
                <a:pathLst>
                  <a:path w="359800" h="122494" extrusionOk="0">
                    <a:moveTo>
                      <a:pt x="15050" y="122494"/>
                    </a:moveTo>
                    <a:lnTo>
                      <a:pt x="344751" y="122494"/>
                    </a:lnTo>
                    <a:cubicBezTo>
                      <a:pt x="353061" y="122494"/>
                      <a:pt x="359801" y="115755"/>
                      <a:pt x="359801" y="107444"/>
                    </a:cubicBezTo>
                    <a:lnTo>
                      <a:pt x="359801" y="15050"/>
                    </a:lnTo>
                    <a:cubicBezTo>
                      <a:pt x="359801" y="6739"/>
                      <a:pt x="353061" y="0"/>
                      <a:pt x="344751" y="0"/>
                    </a:cubicBezTo>
                    <a:lnTo>
                      <a:pt x="15050" y="0"/>
                    </a:lnTo>
                    <a:cubicBezTo>
                      <a:pt x="6739" y="0"/>
                      <a:pt x="0" y="6739"/>
                      <a:pt x="0" y="15050"/>
                    </a:cubicBezTo>
                    <a:lnTo>
                      <a:pt x="0" y="107444"/>
                    </a:lnTo>
                    <a:cubicBezTo>
                      <a:pt x="0" y="115755"/>
                      <a:pt x="6739" y="122494"/>
                      <a:pt x="15050" y="122494"/>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27"/>
              <p:cNvSpPr/>
              <p:nvPr/>
            </p:nvSpPr>
            <p:spPr>
              <a:xfrm>
                <a:off x="7373459"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396"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27"/>
              <p:cNvSpPr/>
              <p:nvPr/>
            </p:nvSpPr>
            <p:spPr>
              <a:xfrm>
                <a:off x="7428560"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431"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7"/>
              <p:cNvSpPr/>
              <p:nvPr/>
            </p:nvSpPr>
            <p:spPr>
              <a:xfrm>
                <a:off x="7483662"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431"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7"/>
              <p:cNvSpPr/>
              <p:nvPr/>
            </p:nvSpPr>
            <p:spPr>
              <a:xfrm>
                <a:off x="7538798"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396"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7"/>
              <p:cNvSpPr/>
              <p:nvPr/>
            </p:nvSpPr>
            <p:spPr>
              <a:xfrm>
                <a:off x="6041316"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7"/>
              <p:cNvSpPr/>
              <p:nvPr/>
            </p:nvSpPr>
            <p:spPr>
              <a:xfrm>
                <a:off x="6366129"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27"/>
              <p:cNvSpPr/>
              <p:nvPr/>
            </p:nvSpPr>
            <p:spPr>
              <a:xfrm>
                <a:off x="6690976"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27"/>
              <p:cNvSpPr/>
              <p:nvPr/>
            </p:nvSpPr>
            <p:spPr>
              <a:xfrm>
                <a:off x="7015788"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27"/>
              <p:cNvSpPr/>
              <p:nvPr/>
            </p:nvSpPr>
            <p:spPr>
              <a:xfrm>
                <a:off x="7340635"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483" y="18402"/>
                      <a:pt x="244081"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7"/>
              <p:cNvSpPr/>
              <p:nvPr/>
            </p:nvSpPr>
            <p:spPr>
              <a:xfrm>
                <a:off x="6041316"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7"/>
              <p:cNvSpPr/>
              <p:nvPr/>
            </p:nvSpPr>
            <p:spPr>
              <a:xfrm>
                <a:off x="6366129"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27"/>
              <p:cNvSpPr/>
              <p:nvPr/>
            </p:nvSpPr>
            <p:spPr>
              <a:xfrm>
                <a:off x="6690976"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27"/>
              <p:cNvSpPr/>
              <p:nvPr/>
            </p:nvSpPr>
            <p:spPr>
              <a:xfrm>
                <a:off x="7015788"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27"/>
              <p:cNvSpPr/>
              <p:nvPr/>
            </p:nvSpPr>
            <p:spPr>
              <a:xfrm>
                <a:off x="7340635"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483" y="18402"/>
                      <a:pt x="244081"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27"/>
              <p:cNvSpPr/>
              <p:nvPr/>
            </p:nvSpPr>
            <p:spPr>
              <a:xfrm>
                <a:off x="6041316"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27"/>
              <p:cNvSpPr/>
              <p:nvPr/>
            </p:nvSpPr>
            <p:spPr>
              <a:xfrm>
                <a:off x="6366129"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27"/>
              <p:cNvSpPr/>
              <p:nvPr/>
            </p:nvSpPr>
            <p:spPr>
              <a:xfrm>
                <a:off x="6690976"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27"/>
              <p:cNvSpPr/>
              <p:nvPr/>
            </p:nvSpPr>
            <p:spPr>
              <a:xfrm>
                <a:off x="7015788"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27"/>
              <p:cNvSpPr/>
              <p:nvPr/>
            </p:nvSpPr>
            <p:spPr>
              <a:xfrm>
                <a:off x="6041316"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27"/>
              <p:cNvSpPr/>
              <p:nvPr/>
            </p:nvSpPr>
            <p:spPr>
              <a:xfrm>
                <a:off x="6366129"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27"/>
              <p:cNvSpPr/>
              <p:nvPr/>
            </p:nvSpPr>
            <p:spPr>
              <a:xfrm>
                <a:off x="6690976"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27"/>
              <p:cNvSpPr/>
              <p:nvPr/>
            </p:nvSpPr>
            <p:spPr>
              <a:xfrm>
                <a:off x="7015788"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27"/>
              <p:cNvSpPr/>
              <p:nvPr/>
            </p:nvSpPr>
            <p:spPr>
              <a:xfrm>
                <a:off x="7340635" y="1756716"/>
                <a:ext cx="262517" cy="595256"/>
              </a:xfrm>
              <a:custGeom>
                <a:avLst/>
                <a:gdLst/>
                <a:ahLst/>
                <a:cxnLst/>
                <a:rect l="l" t="t" r="r" b="b"/>
                <a:pathLst>
                  <a:path w="262517" h="595256" extrusionOk="0">
                    <a:moveTo>
                      <a:pt x="221384" y="0"/>
                    </a:moveTo>
                    <a:lnTo>
                      <a:pt x="41134" y="0"/>
                    </a:lnTo>
                    <a:cubicBezTo>
                      <a:pt x="18437" y="0"/>
                      <a:pt x="0" y="18402"/>
                      <a:pt x="0" y="41134"/>
                    </a:cubicBezTo>
                    <a:lnTo>
                      <a:pt x="0" y="221383"/>
                    </a:lnTo>
                    <a:lnTo>
                      <a:pt x="0" y="554122"/>
                    </a:lnTo>
                    <a:cubicBezTo>
                      <a:pt x="0" y="576819"/>
                      <a:pt x="18402" y="595256"/>
                      <a:pt x="41134" y="595256"/>
                    </a:cubicBezTo>
                    <a:lnTo>
                      <a:pt x="221384" y="595256"/>
                    </a:lnTo>
                    <a:cubicBezTo>
                      <a:pt x="244081" y="595256"/>
                      <a:pt x="262518" y="576854"/>
                      <a:pt x="262518" y="554122"/>
                    </a:cubicBezTo>
                    <a:lnTo>
                      <a:pt x="262518" y="221383"/>
                    </a:lnTo>
                    <a:lnTo>
                      <a:pt x="262518" y="41134"/>
                    </a:lnTo>
                    <a:cubicBezTo>
                      <a:pt x="262483" y="18402"/>
                      <a:pt x="244081" y="0"/>
                      <a:pt x="221384" y="0"/>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87" name="Google Shape;1987;p27"/>
              <p:cNvGrpSpPr/>
              <p:nvPr/>
            </p:nvGrpSpPr>
            <p:grpSpPr>
              <a:xfrm>
                <a:off x="7657242" y="998914"/>
                <a:ext cx="15992" cy="473076"/>
                <a:chOff x="7657242" y="998914"/>
                <a:chExt cx="15992" cy="473076"/>
              </a:xfrm>
            </p:grpSpPr>
            <p:sp>
              <p:nvSpPr>
                <p:cNvPr id="1988" name="Google Shape;1988;p27"/>
                <p:cNvSpPr/>
                <p:nvPr/>
              </p:nvSpPr>
              <p:spPr>
                <a:xfrm>
                  <a:off x="7657242" y="998914"/>
                  <a:ext cx="15992" cy="370136"/>
                </a:xfrm>
                <a:custGeom>
                  <a:avLst/>
                  <a:gdLst/>
                  <a:ahLst/>
                  <a:cxnLst/>
                  <a:rect l="l" t="t" r="r" b="b"/>
                  <a:pathLst>
                    <a:path w="15992" h="370136" extrusionOk="0">
                      <a:moveTo>
                        <a:pt x="7996" y="370136"/>
                      </a:moveTo>
                      <a:cubicBezTo>
                        <a:pt x="3597" y="370136"/>
                        <a:pt x="0" y="366540"/>
                        <a:pt x="0" y="362140"/>
                      </a:cubicBezTo>
                      <a:lnTo>
                        <a:pt x="0" y="7996"/>
                      </a:lnTo>
                      <a:cubicBezTo>
                        <a:pt x="0" y="3597"/>
                        <a:pt x="3597" y="0"/>
                        <a:pt x="7996" y="0"/>
                      </a:cubicBezTo>
                      <a:cubicBezTo>
                        <a:pt x="12396" y="0"/>
                        <a:pt x="15993" y="3597"/>
                        <a:pt x="15993" y="7996"/>
                      </a:cubicBezTo>
                      <a:lnTo>
                        <a:pt x="15993" y="362140"/>
                      </a:lnTo>
                      <a:cubicBezTo>
                        <a:pt x="15993" y="366540"/>
                        <a:pt x="12396" y="370136"/>
                        <a:pt x="7996" y="3701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27"/>
                <p:cNvSpPr/>
                <p:nvPr/>
              </p:nvSpPr>
              <p:spPr>
                <a:xfrm>
                  <a:off x="7657242" y="1401560"/>
                  <a:ext cx="15992" cy="70430"/>
                </a:xfrm>
                <a:custGeom>
                  <a:avLst/>
                  <a:gdLst/>
                  <a:ahLst/>
                  <a:cxnLst/>
                  <a:rect l="l" t="t" r="r" b="b"/>
                  <a:pathLst>
                    <a:path w="15992" h="70430" extrusionOk="0">
                      <a:moveTo>
                        <a:pt x="7996" y="70431"/>
                      </a:moveTo>
                      <a:cubicBezTo>
                        <a:pt x="3597" y="70431"/>
                        <a:pt x="0" y="66834"/>
                        <a:pt x="0" y="62434"/>
                      </a:cubicBezTo>
                      <a:lnTo>
                        <a:pt x="0" y="7996"/>
                      </a:lnTo>
                      <a:cubicBezTo>
                        <a:pt x="0" y="3597"/>
                        <a:pt x="3597" y="0"/>
                        <a:pt x="7996" y="0"/>
                      </a:cubicBezTo>
                      <a:cubicBezTo>
                        <a:pt x="12396" y="0"/>
                        <a:pt x="15993" y="3597"/>
                        <a:pt x="15993" y="7996"/>
                      </a:cubicBezTo>
                      <a:lnTo>
                        <a:pt x="15993" y="62434"/>
                      </a:lnTo>
                      <a:cubicBezTo>
                        <a:pt x="15993" y="66834"/>
                        <a:pt x="12396" y="70431"/>
                        <a:pt x="7996" y="704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90" name="Google Shape;1990;p27"/>
            <p:cNvSpPr/>
            <p:nvPr/>
          </p:nvSpPr>
          <p:spPr>
            <a:xfrm>
              <a:off x="7047634" y="3212361"/>
              <a:ext cx="773091" cy="202179"/>
            </a:xfrm>
            <a:custGeom>
              <a:avLst/>
              <a:gdLst/>
              <a:ahLst/>
              <a:cxnLst/>
              <a:rect l="l" t="t" r="r" b="b"/>
              <a:pathLst>
                <a:path w="1561801" h="408442" extrusionOk="0">
                  <a:moveTo>
                    <a:pt x="1500554" y="408442"/>
                  </a:moveTo>
                  <a:lnTo>
                    <a:pt x="61247" y="408442"/>
                  </a:lnTo>
                  <a:cubicBezTo>
                    <a:pt x="27411" y="408442"/>
                    <a:pt x="0" y="381031"/>
                    <a:pt x="0" y="347195"/>
                  </a:cubicBezTo>
                  <a:lnTo>
                    <a:pt x="0" y="61247"/>
                  </a:lnTo>
                  <a:cubicBezTo>
                    <a:pt x="0" y="27411"/>
                    <a:pt x="27411" y="0"/>
                    <a:pt x="61247" y="0"/>
                  </a:cubicBezTo>
                  <a:lnTo>
                    <a:pt x="1500554" y="0"/>
                  </a:lnTo>
                  <a:cubicBezTo>
                    <a:pt x="1534390" y="0"/>
                    <a:pt x="1561801" y="27411"/>
                    <a:pt x="1561801" y="61247"/>
                  </a:cubicBezTo>
                  <a:lnTo>
                    <a:pt x="1561801" y="347195"/>
                  </a:lnTo>
                  <a:cubicBezTo>
                    <a:pt x="1561801" y="381031"/>
                    <a:pt x="1534390" y="408442"/>
                    <a:pt x="1500554" y="4084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2225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1. What is the ratio between males and females in the company?</a:t>
            </a:r>
            <a:endParaRPr lang="en-GB" sz="2000"/>
          </a:p>
        </p:txBody>
      </p:sp>
      <p:pic>
        <p:nvPicPr>
          <p:cNvPr id="7" name="Picture 6">
            <a:extLst>
              <a:ext uri="{FF2B5EF4-FFF2-40B4-BE49-F238E27FC236}">
                <a16:creationId xmlns:a16="http://schemas.microsoft.com/office/drawing/2014/main" id="{E6813265-8193-4B65-508D-2DFC2F69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457" y="968077"/>
            <a:ext cx="4951095" cy="3687713"/>
          </a:xfrm>
          <a:prstGeom prst="rect">
            <a:avLst/>
          </a:prstGeom>
        </p:spPr>
      </p:pic>
    </p:spTree>
    <p:extLst>
      <p:ext uri="{BB962C8B-B14F-4D97-AF65-F5344CB8AC3E}">
        <p14:creationId xmlns:p14="http://schemas.microsoft.com/office/powerpoint/2010/main" val="1521506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2. How does the distribution of customer contracts vary between churned and non-churned customers?</a:t>
            </a:r>
            <a:endParaRPr lang="en-GB" sz="2000"/>
          </a:p>
        </p:txBody>
      </p:sp>
      <p:pic>
        <p:nvPicPr>
          <p:cNvPr id="2" name="Picture 1">
            <a:extLst>
              <a:ext uri="{FF2B5EF4-FFF2-40B4-BE49-F238E27FC236}">
                <a16:creationId xmlns:a16="http://schemas.microsoft.com/office/drawing/2014/main" id="{069CD20B-FCA2-7C5B-E25E-A9204E942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987" y="1158255"/>
            <a:ext cx="5943600" cy="3657600"/>
          </a:xfrm>
          <a:prstGeom prst="rect">
            <a:avLst/>
          </a:prstGeom>
        </p:spPr>
      </p:pic>
    </p:spTree>
    <p:extLst>
      <p:ext uri="{BB962C8B-B14F-4D97-AF65-F5344CB8AC3E}">
        <p14:creationId xmlns:p14="http://schemas.microsoft.com/office/powerpoint/2010/main" val="398037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3. How many payment methods do we provide? And what is the ratio between each other?</a:t>
            </a:r>
          </a:p>
        </p:txBody>
      </p:sp>
      <p:pic>
        <p:nvPicPr>
          <p:cNvPr id="3" name="Picture 2">
            <a:extLst>
              <a:ext uri="{FF2B5EF4-FFF2-40B4-BE49-F238E27FC236}">
                <a16:creationId xmlns:a16="http://schemas.microsoft.com/office/drawing/2014/main" id="{DA40C894-8EBC-3605-205F-EDD31A0B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62" y="1160287"/>
            <a:ext cx="4508930" cy="3504379"/>
          </a:xfrm>
          <a:prstGeom prst="rect">
            <a:avLst/>
          </a:prstGeom>
        </p:spPr>
      </p:pic>
    </p:spTree>
    <p:extLst>
      <p:ext uri="{BB962C8B-B14F-4D97-AF65-F5344CB8AC3E}">
        <p14:creationId xmlns:p14="http://schemas.microsoft.com/office/powerpoint/2010/main" val="121736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a:xfrm>
            <a:off x="720000" y="445025"/>
            <a:ext cx="8453144" cy="572700"/>
          </a:xfrm>
        </p:spPr>
        <p:txBody>
          <a:bodyPr/>
          <a:lstStyle/>
          <a:p>
            <a:r>
              <a:rPr lang="en-US" sz="2000"/>
              <a:t>4. </a:t>
            </a:r>
            <a:r>
              <a:rPr lang="en-US" sz="1800">
                <a:effectLst/>
                <a:latin typeface="Arial" panose="020B0604020202020204" pitchFamily="34" charset="0"/>
                <a:ea typeface="Aptos" panose="020B0004020202020204" pitchFamily="34" charset="0"/>
              </a:rPr>
              <a:t> Analyze the correlation between all customer attributes (predictors) and the churn target variable. (This can help identify potentially relevant features for the model)</a:t>
            </a:r>
            <a:endParaRPr lang="en-US" sz="2000"/>
          </a:p>
        </p:txBody>
      </p:sp>
      <p:pic>
        <p:nvPicPr>
          <p:cNvPr id="2" name="Picture 1">
            <a:extLst>
              <a:ext uri="{FF2B5EF4-FFF2-40B4-BE49-F238E27FC236}">
                <a16:creationId xmlns:a16="http://schemas.microsoft.com/office/drawing/2014/main" id="{BDC4A1EE-7502-7AF4-D42A-A031C09D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86" y="1407951"/>
            <a:ext cx="3809848" cy="3094831"/>
          </a:xfrm>
          <a:prstGeom prst="rect">
            <a:avLst/>
          </a:prstGeom>
        </p:spPr>
      </p:pic>
      <p:pic>
        <p:nvPicPr>
          <p:cNvPr id="8" name="Picture 7">
            <a:extLst>
              <a:ext uri="{FF2B5EF4-FFF2-40B4-BE49-F238E27FC236}">
                <a16:creationId xmlns:a16="http://schemas.microsoft.com/office/drawing/2014/main" id="{B054F332-9011-467A-9394-DB4045428FD1}"/>
              </a:ext>
            </a:extLst>
          </p:cNvPr>
          <p:cNvPicPr>
            <a:picLocks noChangeAspect="1"/>
          </p:cNvPicPr>
          <p:nvPr/>
        </p:nvPicPr>
        <p:blipFill>
          <a:blip r:embed="rId3"/>
          <a:stretch>
            <a:fillRect/>
          </a:stretch>
        </p:blipFill>
        <p:spPr>
          <a:xfrm>
            <a:off x="4469997" y="1407951"/>
            <a:ext cx="4539212" cy="3049779"/>
          </a:xfrm>
          <a:prstGeom prst="rect">
            <a:avLst/>
          </a:prstGeom>
        </p:spPr>
      </p:pic>
    </p:spTree>
    <p:extLst>
      <p:ext uri="{BB962C8B-B14F-4D97-AF65-F5344CB8AC3E}">
        <p14:creationId xmlns:p14="http://schemas.microsoft.com/office/powerpoint/2010/main" val="247147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5F6C-837E-E786-17F8-1A937C545807}"/>
              </a:ext>
            </a:extLst>
          </p:cNvPr>
          <p:cNvSpPr>
            <a:spLocks noGrp="1"/>
          </p:cNvSpPr>
          <p:nvPr>
            <p:ph type="title"/>
          </p:nvPr>
        </p:nvSpPr>
        <p:spPr/>
        <p:txBody>
          <a:bodyPr/>
          <a:lstStyle/>
          <a:p>
            <a:r>
              <a:rPr lang="en-US" sz="2400"/>
              <a:t>5. What is the impact of different internet service types on customer churn rates?</a:t>
            </a:r>
            <a:endParaRPr lang="en-GB" sz="2400"/>
          </a:p>
        </p:txBody>
      </p:sp>
      <p:pic>
        <p:nvPicPr>
          <p:cNvPr id="4" name="Picture 3">
            <a:extLst>
              <a:ext uri="{FF2B5EF4-FFF2-40B4-BE49-F238E27FC236}">
                <a16:creationId xmlns:a16="http://schemas.microsoft.com/office/drawing/2014/main" id="{AB0F2026-2564-C9A9-C8E9-F76BF117B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36" y="1329250"/>
            <a:ext cx="5943600" cy="3456658"/>
          </a:xfrm>
          <a:prstGeom prst="rect">
            <a:avLst/>
          </a:prstGeom>
        </p:spPr>
      </p:pic>
    </p:spTree>
    <p:extLst>
      <p:ext uri="{BB962C8B-B14F-4D97-AF65-F5344CB8AC3E}">
        <p14:creationId xmlns:p14="http://schemas.microsoft.com/office/powerpoint/2010/main" val="233634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EDDB-98BA-A59F-DA97-E6D2C5BD8206}"/>
              </a:ext>
            </a:extLst>
          </p:cNvPr>
          <p:cNvSpPr>
            <a:spLocks noGrp="1"/>
          </p:cNvSpPr>
          <p:nvPr>
            <p:ph type="title"/>
          </p:nvPr>
        </p:nvSpPr>
        <p:spPr/>
        <p:txBody>
          <a:bodyPr/>
          <a:lstStyle/>
          <a:p>
            <a:r>
              <a:rPr lang="en-US" sz="2400"/>
              <a:t>6. Churn by Monthly Charges and Total Charges</a:t>
            </a:r>
            <a:endParaRPr lang="en-GB" sz="2400"/>
          </a:p>
        </p:txBody>
      </p:sp>
      <p:pic>
        <p:nvPicPr>
          <p:cNvPr id="5" name="Picture 4">
            <a:extLst>
              <a:ext uri="{FF2B5EF4-FFF2-40B4-BE49-F238E27FC236}">
                <a16:creationId xmlns:a16="http://schemas.microsoft.com/office/drawing/2014/main" id="{14C08074-A0A4-6DE5-6E0C-D5AA2D87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15" y="954284"/>
            <a:ext cx="4323363" cy="3879100"/>
          </a:xfrm>
          <a:prstGeom prst="rect">
            <a:avLst/>
          </a:prstGeom>
        </p:spPr>
      </p:pic>
      <p:pic>
        <p:nvPicPr>
          <p:cNvPr id="7" name="Picture 6">
            <a:extLst>
              <a:ext uri="{FF2B5EF4-FFF2-40B4-BE49-F238E27FC236}">
                <a16:creationId xmlns:a16="http://schemas.microsoft.com/office/drawing/2014/main" id="{AA42BD9B-4B26-8A36-3401-C5370F84D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419" y="954284"/>
            <a:ext cx="4257789" cy="3879100"/>
          </a:xfrm>
          <a:prstGeom prst="rect">
            <a:avLst/>
          </a:prstGeom>
        </p:spPr>
      </p:pic>
    </p:spTree>
    <p:extLst>
      <p:ext uri="{BB962C8B-B14F-4D97-AF65-F5344CB8AC3E}">
        <p14:creationId xmlns:p14="http://schemas.microsoft.com/office/powerpoint/2010/main" val="134716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grpSp>
        <p:nvGrpSpPr>
          <p:cNvPr id="1901" name="Google Shape;1901;p25"/>
          <p:cNvGrpSpPr/>
          <p:nvPr/>
        </p:nvGrpSpPr>
        <p:grpSpPr>
          <a:xfrm>
            <a:off x="7245392" y="445025"/>
            <a:ext cx="1104263" cy="649868"/>
            <a:chOff x="8454362" y="4181948"/>
            <a:chExt cx="1104263" cy="649868"/>
          </a:xfrm>
        </p:grpSpPr>
        <p:sp>
          <p:nvSpPr>
            <p:cNvPr id="1902" name="Google Shape;1902;p25"/>
            <p:cNvSpPr/>
            <p:nvPr/>
          </p:nvSpPr>
          <p:spPr>
            <a:xfrm>
              <a:off x="8454362" y="4181948"/>
              <a:ext cx="1104263" cy="649868"/>
            </a:xfrm>
            <a:custGeom>
              <a:avLst/>
              <a:gdLst/>
              <a:ahLst/>
              <a:cxnLst/>
              <a:rect l="l" t="t" r="r" b="b"/>
              <a:pathLst>
                <a:path w="1104263" h="649868" extrusionOk="0">
                  <a:moveTo>
                    <a:pt x="1050210" y="649869"/>
                  </a:moveTo>
                  <a:cubicBezTo>
                    <a:pt x="715307" y="640371"/>
                    <a:pt x="383196" y="640196"/>
                    <a:pt x="54055" y="649869"/>
                  </a:cubicBezTo>
                  <a:cubicBezTo>
                    <a:pt x="24199" y="649869"/>
                    <a:pt x="0" y="625671"/>
                    <a:pt x="0" y="595815"/>
                  </a:cubicBezTo>
                  <a:cubicBezTo>
                    <a:pt x="5972" y="415042"/>
                    <a:pt x="6390" y="234443"/>
                    <a:pt x="0" y="54054"/>
                  </a:cubicBezTo>
                  <a:cubicBezTo>
                    <a:pt x="0" y="24199"/>
                    <a:pt x="24199" y="0"/>
                    <a:pt x="54055" y="0"/>
                  </a:cubicBezTo>
                  <a:cubicBezTo>
                    <a:pt x="372302" y="5727"/>
                    <a:pt x="705634" y="5203"/>
                    <a:pt x="1050210" y="0"/>
                  </a:cubicBezTo>
                  <a:cubicBezTo>
                    <a:pt x="1080065" y="0"/>
                    <a:pt x="1104264" y="24199"/>
                    <a:pt x="1104264" y="54054"/>
                  </a:cubicBezTo>
                  <a:cubicBezTo>
                    <a:pt x="1098538" y="240973"/>
                    <a:pt x="1098119" y="422060"/>
                    <a:pt x="1104264" y="595815"/>
                  </a:cubicBezTo>
                  <a:cubicBezTo>
                    <a:pt x="1104264" y="625671"/>
                    <a:pt x="1080065" y="649869"/>
                    <a:pt x="1050210" y="6498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25"/>
            <p:cNvSpPr/>
            <p:nvPr/>
          </p:nvSpPr>
          <p:spPr>
            <a:xfrm>
              <a:off x="8869578" y="4268720"/>
              <a:ext cx="109225" cy="476253"/>
            </a:xfrm>
            <a:custGeom>
              <a:avLst/>
              <a:gdLst/>
              <a:ahLst/>
              <a:cxnLst/>
              <a:rect l="l" t="t" r="r" b="b"/>
              <a:pathLst>
                <a:path w="109225" h="476253" extrusionOk="0">
                  <a:moveTo>
                    <a:pt x="0" y="0"/>
                  </a:moveTo>
                  <a:lnTo>
                    <a:pt x="109225" y="0"/>
                  </a:lnTo>
                  <a:lnTo>
                    <a:pt x="109225" y="476254"/>
                  </a:lnTo>
                  <a:lnTo>
                    <a:pt x="0" y="476254"/>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5"/>
            <p:cNvSpPr/>
            <p:nvPr/>
          </p:nvSpPr>
          <p:spPr>
            <a:xfrm>
              <a:off x="9031251" y="4476276"/>
              <a:ext cx="109225" cy="268698"/>
            </a:xfrm>
            <a:custGeom>
              <a:avLst/>
              <a:gdLst/>
              <a:ahLst/>
              <a:cxnLst/>
              <a:rect l="l" t="t" r="r" b="b"/>
              <a:pathLst>
                <a:path w="109225" h="268698" extrusionOk="0">
                  <a:moveTo>
                    <a:pt x="0" y="0"/>
                  </a:moveTo>
                  <a:lnTo>
                    <a:pt x="109226" y="0"/>
                  </a:lnTo>
                  <a:lnTo>
                    <a:pt x="109226" y="268698"/>
                  </a:lnTo>
                  <a:lnTo>
                    <a:pt x="0" y="2686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25"/>
            <p:cNvSpPr/>
            <p:nvPr/>
          </p:nvSpPr>
          <p:spPr>
            <a:xfrm>
              <a:off x="9192889" y="4583301"/>
              <a:ext cx="109225" cy="161672"/>
            </a:xfrm>
            <a:custGeom>
              <a:avLst/>
              <a:gdLst/>
              <a:ahLst/>
              <a:cxnLst/>
              <a:rect l="l" t="t" r="r" b="b"/>
              <a:pathLst>
                <a:path w="109225" h="161672" extrusionOk="0">
                  <a:moveTo>
                    <a:pt x="0" y="0"/>
                  </a:moveTo>
                  <a:lnTo>
                    <a:pt x="109225" y="0"/>
                  </a:lnTo>
                  <a:lnTo>
                    <a:pt x="109225" y="161673"/>
                  </a:lnTo>
                  <a:lnTo>
                    <a:pt x="0" y="1616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25"/>
            <p:cNvSpPr/>
            <p:nvPr/>
          </p:nvSpPr>
          <p:spPr>
            <a:xfrm>
              <a:off x="9354562" y="4356121"/>
              <a:ext cx="109225" cy="388852"/>
            </a:xfrm>
            <a:custGeom>
              <a:avLst/>
              <a:gdLst/>
              <a:ahLst/>
              <a:cxnLst/>
              <a:rect l="l" t="t" r="r" b="b"/>
              <a:pathLst>
                <a:path w="109225" h="388852" extrusionOk="0">
                  <a:moveTo>
                    <a:pt x="0" y="0"/>
                  </a:moveTo>
                  <a:lnTo>
                    <a:pt x="109225" y="0"/>
                  </a:lnTo>
                  <a:lnTo>
                    <a:pt x="109225" y="388853"/>
                  </a:lnTo>
                  <a:lnTo>
                    <a:pt x="0" y="388853"/>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7" name="Google Shape;1907;p25"/>
            <p:cNvGrpSpPr/>
            <p:nvPr/>
          </p:nvGrpSpPr>
          <p:grpSpPr>
            <a:xfrm>
              <a:off x="8549162" y="4535812"/>
              <a:ext cx="245450" cy="209162"/>
              <a:chOff x="8549162" y="4535812"/>
              <a:chExt cx="245450" cy="209162"/>
            </a:xfrm>
          </p:grpSpPr>
          <p:sp>
            <p:nvSpPr>
              <p:cNvPr id="1908" name="Google Shape;1908;p25"/>
              <p:cNvSpPr/>
              <p:nvPr/>
            </p:nvSpPr>
            <p:spPr>
              <a:xfrm>
                <a:off x="8549162" y="4719309"/>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5"/>
              <p:cNvSpPr/>
              <p:nvPr/>
            </p:nvSpPr>
            <p:spPr>
              <a:xfrm>
                <a:off x="8549162" y="4658132"/>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25"/>
              <p:cNvSpPr/>
              <p:nvPr/>
            </p:nvSpPr>
            <p:spPr>
              <a:xfrm>
                <a:off x="8549162" y="4596989"/>
                <a:ext cx="245450" cy="25665"/>
              </a:xfrm>
              <a:custGeom>
                <a:avLst/>
                <a:gdLst/>
                <a:ahLst/>
                <a:cxnLst/>
                <a:rect l="l" t="t" r="r" b="b"/>
                <a:pathLst>
                  <a:path w="245450" h="25665" extrusionOk="0">
                    <a:moveTo>
                      <a:pt x="12400" y="25665"/>
                    </a:moveTo>
                    <a:lnTo>
                      <a:pt x="233050" y="25665"/>
                    </a:lnTo>
                    <a:cubicBezTo>
                      <a:pt x="249567" y="25665"/>
                      <a:pt x="249602" y="0"/>
                      <a:pt x="233050" y="0"/>
                    </a:cubicBezTo>
                    <a:lnTo>
                      <a:pt x="12400" y="0"/>
                    </a:lnTo>
                    <a:cubicBezTo>
                      <a:pt x="-4116" y="-35"/>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25"/>
              <p:cNvSpPr/>
              <p:nvPr/>
            </p:nvSpPr>
            <p:spPr>
              <a:xfrm>
                <a:off x="8549162" y="4535812"/>
                <a:ext cx="172261" cy="25665"/>
              </a:xfrm>
              <a:custGeom>
                <a:avLst/>
                <a:gdLst/>
                <a:ahLst/>
                <a:cxnLst/>
                <a:rect l="l" t="t" r="r" b="b"/>
                <a:pathLst>
                  <a:path w="172261" h="25665" extrusionOk="0">
                    <a:moveTo>
                      <a:pt x="12400" y="25665"/>
                    </a:moveTo>
                    <a:lnTo>
                      <a:pt x="159861" y="25665"/>
                    </a:lnTo>
                    <a:cubicBezTo>
                      <a:pt x="176378" y="25665"/>
                      <a:pt x="176413" y="0"/>
                      <a:pt x="159861" y="0"/>
                    </a:cubicBezTo>
                    <a:lnTo>
                      <a:pt x="12400" y="0"/>
                    </a:lnTo>
                    <a:cubicBezTo>
                      <a:pt x="-4116" y="0"/>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88" name="Google Shape;567;p46">
            <a:extLst>
              <a:ext uri="{FF2B5EF4-FFF2-40B4-BE49-F238E27FC236}">
                <a16:creationId xmlns:a16="http://schemas.microsoft.com/office/drawing/2014/main" id="{144C7DD1-9C90-C05D-5164-225CE5BAF206}"/>
              </a:ext>
            </a:extLst>
          </p:cNvPr>
          <p:cNvSpPr txBox="1">
            <a:spLocks/>
          </p:cNvSpPr>
          <p:nvPr/>
        </p:nvSpPr>
        <p:spPr>
          <a:xfrm>
            <a:off x="3160709" y="2217599"/>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00">
                <a:solidFill>
                  <a:schemeClr val="dk2"/>
                </a:solidFill>
                <a:latin typeface="DM Sans Medium"/>
              </a:rPr>
              <a:t>Data Cleaning and </a:t>
            </a:r>
          </a:p>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00">
                <a:solidFill>
                  <a:schemeClr val="dk2"/>
                </a:solidFill>
                <a:latin typeface="DM Sans Medium"/>
              </a:rPr>
              <a:t>Justification </a:t>
            </a:r>
          </a:p>
        </p:txBody>
      </p:sp>
      <p:sp>
        <p:nvSpPr>
          <p:cNvPr id="1989" name="Google Shape;568;p46">
            <a:extLst>
              <a:ext uri="{FF2B5EF4-FFF2-40B4-BE49-F238E27FC236}">
                <a16:creationId xmlns:a16="http://schemas.microsoft.com/office/drawing/2014/main" id="{87C114CE-F93C-BD5E-B08D-C90077F7DDDC}"/>
              </a:ext>
            </a:extLst>
          </p:cNvPr>
          <p:cNvSpPr txBox="1">
            <a:spLocks/>
          </p:cNvSpPr>
          <p:nvPr/>
        </p:nvSpPr>
        <p:spPr>
          <a:xfrm>
            <a:off x="5564597" y="2428637"/>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00">
                <a:solidFill>
                  <a:schemeClr val="dk2"/>
                </a:solidFill>
                <a:latin typeface="DM Sans Medium"/>
              </a:rPr>
              <a:t>Research questions and data depiction</a:t>
            </a:r>
          </a:p>
        </p:txBody>
      </p:sp>
      <p:sp>
        <p:nvSpPr>
          <p:cNvPr id="1990" name="Google Shape;570;p46">
            <a:extLst>
              <a:ext uri="{FF2B5EF4-FFF2-40B4-BE49-F238E27FC236}">
                <a16:creationId xmlns:a16="http://schemas.microsoft.com/office/drawing/2014/main" id="{AFB1EE96-A859-8506-C488-5A1609B677A8}"/>
              </a:ext>
            </a:extLst>
          </p:cNvPr>
          <p:cNvSpPr txBox="1">
            <a:spLocks/>
          </p:cNvSpPr>
          <p:nvPr/>
        </p:nvSpPr>
        <p:spPr>
          <a:xfrm>
            <a:off x="720000" y="2162164"/>
            <a:ext cx="22662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50">
                <a:solidFill>
                  <a:schemeClr val="dk2"/>
                </a:solidFill>
                <a:latin typeface="DM Sans Medium"/>
              </a:rPr>
              <a:t>Dataset background and objective</a:t>
            </a:r>
          </a:p>
        </p:txBody>
      </p:sp>
      <p:sp>
        <p:nvSpPr>
          <p:cNvPr id="1991" name="Google Shape;571;p46">
            <a:extLst>
              <a:ext uri="{FF2B5EF4-FFF2-40B4-BE49-F238E27FC236}">
                <a16:creationId xmlns:a16="http://schemas.microsoft.com/office/drawing/2014/main" id="{1114628F-010D-E91E-AD10-7F406FD4A9EC}"/>
              </a:ext>
            </a:extLst>
          </p:cNvPr>
          <p:cNvSpPr txBox="1">
            <a:spLocks/>
          </p:cNvSpPr>
          <p:nvPr/>
        </p:nvSpPr>
        <p:spPr>
          <a:xfrm>
            <a:off x="712890" y="3939823"/>
            <a:ext cx="22662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50">
                <a:solidFill>
                  <a:schemeClr val="dk2"/>
                </a:solidFill>
                <a:latin typeface="DM Sans Medium"/>
              </a:rPr>
              <a:t>Model design and</a:t>
            </a:r>
          </a:p>
          <a:p>
            <a:pPr marL="0" indent="0">
              <a:buClr>
                <a:srgbClr val="384655"/>
              </a:buClr>
            </a:pPr>
            <a:r>
              <a:rPr lang="en-US" sz="1050">
                <a:solidFill>
                  <a:schemeClr val="dk2"/>
                </a:solidFill>
                <a:latin typeface="DM Sans Medium"/>
              </a:rPr>
              <a:t> optimization</a:t>
            </a:r>
          </a:p>
        </p:txBody>
      </p:sp>
      <p:sp>
        <p:nvSpPr>
          <p:cNvPr id="1992" name="Google Shape;572;p46">
            <a:extLst>
              <a:ext uri="{FF2B5EF4-FFF2-40B4-BE49-F238E27FC236}">
                <a16:creationId xmlns:a16="http://schemas.microsoft.com/office/drawing/2014/main" id="{A9B32F3A-4BC1-1FD6-B924-CD5E5EF6F9E6}"/>
              </a:ext>
            </a:extLst>
          </p:cNvPr>
          <p:cNvSpPr txBox="1">
            <a:spLocks/>
          </p:cNvSpPr>
          <p:nvPr/>
        </p:nvSpPr>
        <p:spPr>
          <a:xfrm>
            <a:off x="3098277" y="4036028"/>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00">
                <a:solidFill>
                  <a:schemeClr val="dk2"/>
                </a:solidFill>
                <a:latin typeface="DM Sans Medium"/>
              </a:rPr>
              <a:t>Models' evaluation and user interface</a:t>
            </a:r>
          </a:p>
        </p:txBody>
      </p:sp>
      <p:sp>
        <p:nvSpPr>
          <p:cNvPr id="1994" name="Google Shape;574;p46">
            <a:extLst>
              <a:ext uri="{FF2B5EF4-FFF2-40B4-BE49-F238E27FC236}">
                <a16:creationId xmlns:a16="http://schemas.microsoft.com/office/drawing/2014/main" id="{931699F3-242E-05E9-CB5A-EC54586F4766}"/>
              </a:ext>
            </a:extLst>
          </p:cNvPr>
          <p:cNvSpPr txBox="1">
            <a:spLocks/>
          </p:cNvSpPr>
          <p:nvPr/>
        </p:nvSpPr>
        <p:spPr>
          <a:xfrm>
            <a:off x="750574" y="1814796"/>
            <a:ext cx="22662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Introduction</a:t>
            </a:r>
            <a:endParaRPr lang="en-GB" sz="2000">
              <a:latin typeface="Krub"/>
              <a:cs typeface="Krub"/>
            </a:endParaRPr>
          </a:p>
        </p:txBody>
      </p:sp>
      <p:sp>
        <p:nvSpPr>
          <p:cNvPr id="1995" name="Google Shape;575;p46">
            <a:extLst>
              <a:ext uri="{FF2B5EF4-FFF2-40B4-BE49-F238E27FC236}">
                <a16:creationId xmlns:a16="http://schemas.microsoft.com/office/drawing/2014/main" id="{443BA494-BAE7-9BED-2009-4EDDB7954D90}"/>
              </a:ext>
            </a:extLst>
          </p:cNvPr>
          <p:cNvSpPr txBox="1">
            <a:spLocks/>
          </p:cNvSpPr>
          <p:nvPr/>
        </p:nvSpPr>
        <p:spPr>
          <a:xfrm>
            <a:off x="3098277" y="1780847"/>
            <a:ext cx="2428196"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buClr>
                <a:srgbClr val="384655"/>
              </a:buClr>
            </a:pPr>
            <a:r>
              <a:rPr lang="en-US" sz="2000">
                <a:latin typeface="Krub"/>
                <a:cs typeface="Krub"/>
              </a:rPr>
              <a:t>Data wrangling</a:t>
            </a:r>
            <a:endParaRPr lang="en-GB" sz="2000">
              <a:latin typeface="Krub"/>
              <a:cs typeface="Krub"/>
            </a:endParaRPr>
          </a:p>
        </p:txBody>
      </p:sp>
      <p:sp>
        <p:nvSpPr>
          <p:cNvPr id="1996" name="Google Shape;576;p46">
            <a:extLst>
              <a:ext uri="{FF2B5EF4-FFF2-40B4-BE49-F238E27FC236}">
                <a16:creationId xmlns:a16="http://schemas.microsoft.com/office/drawing/2014/main" id="{2A1850CA-CC63-8041-5907-4205D9B2CC95}"/>
              </a:ext>
            </a:extLst>
          </p:cNvPr>
          <p:cNvSpPr txBox="1">
            <a:spLocks/>
          </p:cNvSpPr>
          <p:nvPr/>
        </p:nvSpPr>
        <p:spPr>
          <a:xfrm>
            <a:off x="5317591" y="2125239"/>
            <a:ext cx="2916023"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kumimoji="0" lang="en-GB" sz="2000" b="1" i="0" u="none" strike="noStrike" kern="0" cap="none" spc="0" normalizeH="0" baseline="0" noProof="0">
                <a:ln>
                  <a:noFill/>
                </a:ln>
                <a:solidFill>
                  <a:srgbClr val="384655"/>
                </a:solidFill>
                <a:effectLst/>
                <a:uLnTx/>
                <a:uFillTx/>
                <a:latin typeface="Outfit"/>
                <a:sym typeface="Outfit"/>
              </a:rPr>
              <a:t> </a:t>
            </a:r>
            <a:r>
              <a:rPr lang="en-GB" sz="2000">
                <a:latin typeface="Krub"/>
                <a:cs typeface="Krub"/>
              </a:rPr>
              <a:t>Exploratory Data analysis</a:t>
            </a:r>
            <a:endParaRPr lang="en-GB">
              <a:latin typeface="Krub"/>
              <a:cs typeface="Krub"/>
            </a:endParaRPr>
          </a:p>
        </p:txBody>
      </p:sp>
      <p:sp>
        <p:nvSpPr>
          <p:cNvPr id="1997" name="Google Shape;577;p46">
            <a:extLst>
              <a:ext uri="{FF2B5EF4-FFF2-40B4-BE49-F238E27FC236}">
                <a16:creationId xmlns:a16="http://schemas.microsoft.com/office/drawing/2014/main" id="{E6AA023A-C252-8E3E-AD57-F9348085AC73}"/>
              </a:ext>
            </a:extLst>
          </p:cNvPr>
          <p:cNvSpPr txBox="1">
            <a:spLocks/>
          </p:cNvSpPr>
          <p:nvPr/>
        </p:nvSpPr>
        <p:spPr>
          <a:xfrm>
            <a:off x="678261" y="3415706"/>
            <a:ext cx="2519488"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buClr>
                <a:srgbClr val="384655"/>
              </a:buClr>
            </a:pPr>
            <a:r>
              <a:rPr lang="en-US" sz="2000">
                <a:latin typeface="Krub"/>
                <a:cs typeface="Krub"/>
              </a:rPr>
              <a:t>Implementation</a:t>
            </a:r>
            <a:endParaRPr lang="en-GB" sz="2000">
              <a:latin typeface="Krub"/>
              <a:cs typeface="Krub"/>
            </a:endParaRPr>
          </a:p>
        </p:txBody>
      </p:sp>
      <p:sp>
        <p:nvSpPr>
          <p:cNvPr id="1998" name="Google Shape;578;p46">
            <a:extLst>
              <a:ext uri="{FF2B5EF4-FFF2-40B4-BE49-F238E27FC236}">
                <a16:creationId xmlns:a16="http://schemas.microsoft.com/office/drawing/2014/main" id="{04864503-1C1D-75E2-F530-419EE52A15A5}"/>
              </a:ext>
            </a:extLst>
          </p:cNvPr>
          <p:cNvSpPr txBox="1">
            <a:spLocks/>
          </p:cNvSpPr>
          <p:nvPr/>
        </p:nvSpPr>
        <p:spPr>
          <a:xfrm>
            <a:off x="2799556" y="3669728"/>
            <a:ext cx="2866098"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Results and Deployment</a:t>
            </a:r>
            <a:endParaRPr lang="en-GB" sz="2000">
              <a:latin typeface="Krub"/>
              <a:cs typeface="Krub"/>
            </a:endParaRPr>
          </a:p>
        </p:txBody>
      </p:sp>
      <p:sp>
        <p:nvSpPr>
          <p:cNvPr id="1999" name="Google Shape;579;p46">
            <a:extLst>
              <a:ext uri="{FF2B5EF4-FFF2-40B4-BE49-F238E27FC236}">
                <a16:creationId xmlns:a16="http://schemas.microsoft.com/office/drawing/2014/main" id="{F45BF544-1808-D442-7600-5981F191447D}"/>
              </a:ext>
            </a:extLst>
          </p:cNvPr>
          <p:cNvSpPr txBox="1">
            <a:spLocks/>
          </p:cNvSpPr>
          <p:nvPr/>
        </p:nvSpPr>
        <p:spPr>
          <a:xfrm>
            <a:off x="5642652" y="3395343"/>
            <a:ext cx="2265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S</a:t>
            </a:r>
            <a:r>
              <a:rPr lang="en-GB" sz="2000" err="1">
                <a:latin typeface="Krub"/>
                <a:cs typeface="Krub"/>
              </a:rPr>
              <a:t>ummary</a:t>
            </a:r>
          </a:p>
        </p:txBody>
      </p:sp>
      <p:grpSp>
        <p:nvGrpSpPr>
          <p:cNvPr id="2000" name="Google Shape;580;p46">
            <a:extLst>
              <a:ext uri="{FF2B5EF4-FFF2-40B4-BE49-F238E27FC236}">
                <a16:creationId xmlns:a16="http://schemas.microsoft.com/office/drawing/2014/main" id="{18EC6383-9BBC-E32E-4B8C-6C0CF274B6E8}"/>
              </a:ext>
            </a:extLst>
          </p:cNvPr>
          <p:cNvGrpSpPr/>
          <p:nvPr/>
        </p:nvGrpSpPr>
        <p:grpSpPr>
          <a:xfrm>
            <a:off x="4035160" y="1304938"/>
            <a:ext cx="392133" cy="392133"/>
            <a:chOff x="6727565" y="1999856"/>
            <a:chExt cx="392133" cy="392133"/>
          </a:xfrm>
        </p:grpSpPr>
        <p:sp>
          <p:nvSpPr>
            <p:cNvPr id="2001" name="Google Shape;581;p46">
              <a:extLst>
                <a:ext uri="{FF2B5EF4-FFF2-40B4-BE49-F238E27FC236}">
                  <a16:creationId xmlns:a16="http://schemas.microsoft.com/office/drawing/2014/main" id="{25098B32-71C8-5E1C-AE8D-59D1D820AB42}"/>
                </a:ext>
              </a:extLst>
            </p:cNvPr>
            <p:cNvSpPr/>
            <p:nvPr/>
          </p:nvSpPr>
          <p:spPr>
            <a:xfrm>
              <a:off x="6832701" y="2123614"/>
              <a:ext cx="181862" cy="268375"/>
            </a:xfrm>
            <a:custGeom>
              <a:avLst/>
              <a:gdLst/>
              <a:ahLst/>
              <a:cxnLst/>
              <a:rect l="l" t="t" r="r" b="b"/>
              <a:pathLst>
                <a:path w="8047" h="11875" extrusionOk="0">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2" name="Google Shape;582;p46">
              <a:extLst>
                <a:ext uri="{FF2B5EF4-FFF2-40B4-BE49-F238E27FC236}">
                  <a16:creationId xmlns:a16="http://schemas.microsoft.com/office/drawing/2014/main" id="{457A2DDB-10BD-314A-15A2-489AED25DD42}"/>
                </a:ext>
              </a:extLst>
            </p:cNvPr>
            <p:cNvSpPr/>
            <p:nvPr/>
          </p:nvSpPr>
          <p:spPr>
            <a:xfrm>
              <a:off x="6986064" y="1999856"/>
              <a:ext cx="133634" cy="133634"/>
            </a:xfrm>
            <a:custGeom>
              <a:avLst/>
              <a:gdLst/>
              <a:ahLst/>
              <a:cxnLst/>
              <a:rect l="l" t="t" r="r" b="b"/>
              <a:pathLst>
                <a:path w="5913" h="5913" extrusionOk="0">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3" name="Google Shape;583;p46">
              <a:extLst>
                <a:ext uri="{FF2B5EF4-FFF2-40B4-BE49-F238E27FC236}">
                  <a16:creationId xmlns:a16="http://schemas.microsoft.com/office/drawing/2014/main" id="{876C33EF-DFAF-A5C3-3B1A-0234EDD6BB30}"/>
                </a:ext>
              </a:extLst>
            </p:cNvPr>
            <p:cNvSpPr/>
            <p:nvPr/>
          </p:nvSpPr>
          <p:spPr>
            <a:xfrm>
              <a:off x="6727565" y="1999856"/>
              <a:ext cx="133634" cy="133634"/>
            </a:xfrm>
            <a:custGeom>
              <a:avLst/>
              <a:gdLst/>
              <a:ahLst/>
              <a:cxnLst/>
              <a:rect l="l" t="t" r="r" b="b"/>
              <a:pathLst>
                <a:path w="5913" h="5913" extrusionOk="0">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4" name="Google Shape;584;p46">
              <a:extLst>
                <a:ext uri="{FF2B5EF4-FFF2-40B4-BE49-F238E27FC236}">
                  <a16:creationId xmlns:a16="http://schemas.microsoft.com/office/drawing/2014/main" id="{D79A595A-DE74-E725-9DB5-96BCB998AF7D}"/>
                </a:ext>
              </a:extLst>
            </p:cNvPr>
            <p:cNvSpPr/>
            <p:nvPr/>
          </p:nvSpPr>
          <p:spPr>
            <a:xfrm>
              <a:off x="7037524"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5" name="Google Shape;585;p46">
              <a:extLst>
                <a:ext uri="{FF2B5EF4-FFF2-40B4-BE49-F238E27FC236}">
                  <a16:creationId xmlns:a16="http://schemas.microsoft.com/office/drawing/2014/main" id="{31B88BEF-5D8C-B0EC-7D44-4554C22DB78C}"/>
                </a:ext>
              </a:extLst>
            </p:cNvPr>
            <p:cNvSpPr/>
            <p:nvPr/>
          </p:nvSpPr>
          <p:spPr>
            <a:xfrm>
              <a:off x="6752742"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6" name="Google Shape;586;p46">
              <a:extLst>
                <a:ext uri="{FF2B5EF4-FFF2-40B4-BE49-F238E27FC236}">
                  <a16:creationId xmlns:a16="http://schemas.microsoft.com/office/drawing/2014/main" id="{DD58604C-7AAC-F655-E94B-B52B7A3FF43E}"/>
                </a:ext>
              </a:extLst>
            </p:cNvPr>
            <p:cNvSpPr/>
            <p:nvPr/>
          </p:nvSpPr>
          <p:spPr>
            <a:xfrm>
              <a:off x="6766980" y="2232049"/>
              <a:ext cx="50421" cy="41652"/>
            </a:xfrm>
            <a:custGeom>
              <a:avLst/>
              <a:gdLst/>
              <a:ahLst/>
              <a:cxnLst/>
              <a:rect l="l" t="t" r="r" b="b"/>
              <a:pathLst>
                <a:path w="2231" h="1843" extrusionOk="0">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7" name="Google Shape;587;p46">
              <a:extLst>
                <a:ext uri="{FF2B5EF4-FFF2-40B4-BE49-F238E27FC236}">
                  <a16:creationId xmlns:a16="http://schemas.microsoft.com/office/drawing/2014/main" id="{0E98AE00-0492-F5D5-772B-9D09DC0EFA05}"/>
                </a:ext>
              </a:extLst>
            </p:cNvPr>
            <p:cNvSpPr/>
            <p:nvPr/>
          </p:nvSpPr>
          <p:spPr>
            <a:xfrm>
              <a:off x="7029863" y="2232049"/>
              <a:ext cx="51505" cy="41652"/>
            </a:xfrm>
            <a:custGeom>
              <a:avLst/>
              <a:gdLst/>
              <a:ahLst/>
              <a:cxnLst/>
              <a:rect l="l" t="t" r="r" b="b"/>
              <a:pathLst>
                <a:path w="2279" h="1843" extrusionOk="0">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08" name="Google Shape;588;p46">
            <a:extLst>
              <a:ext uri="{FF2B5EF4-FFF2-40B4-BE49-F238E27FC236}">
                <a16:creationId xmlns:a16="http://schemas.microsoft.com/office/drawing/2014/main" id="{0A47E4C8-847E-487C-36F1-AB94AFE4E75B}"/>
              </a:ext>
            </a:extLst>
          </p:cNvPr>
          <p:cNvGrpSpPr/>
          <p:nvPr/>
        </p:nvGrpSpPr>
        <p:grpSpPr>
          <a:xfrm>
            <a:off x="6580983" y="2939728"/>
            <a:ext cx="403222" cy="362459"/>
            <a:chOff x="6716476" y="2664816"/>
            <a:chExt cx="403222" cy="362459"/>
          </a:xfrm>
        </p:grpSpPr>
        <p:sp>
          <p:nvSpPr>
            <p:cNvPr id="2009" name="Google Shape;589;p46">
              <a:extLst>
                <a:ext uri="{FF2B5EF4-FFF2-40B4-BE49-F238E27FC236}">
                  <a16:creationId xmlns:a16="http://schemas.microsoft.com/office/drawing/2014/main" id="{5B9D85B4-2235-EFD6-3EE8-37880BB22219}"/>
                </a:ext>
              </a:extLst>
            </p:cNvPr>
            <p:cNvSpPr/>
            <p:nvPr/>
          </p:nvSpPr>
          <p:spPr>
            <a:xfrm>
              <a:off x="6716476" y="2664816"/>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0" name="Google Shape;590;p46">
              <a:extLst>
                <a:ext uri="{FF2B5EF4-FFF2-40B4-BE49-F238E27FC236}">
                  <a16:creationId xmlns:a16="http://schemas.microsoft.com/office/drawing/2014/main" id="{690E5A68-DEC5-C0AF-49F3-58040EE7561C}"/>
                </a:ext>
              </a:extLst>
            </p:cNvPr>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1" name="Google Shape;591;p46">
              <a:extLst>
                <a:ext uri="{FF2B5EF4-FFF2-40B4-BE49-F238E27FC236}">
                  <a16:creationId xmlns:a16="http://schemas.microsoft.com/office/drawing/2014/main" id="{466FA3E7-8BE6-5767-BAE8-32BE8BFAD681}"/>
                </a:ext>
              </a:extLst>
            </p:cNvPr>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12" name="Google Shape;592;p46">
            <a:extLst>
              <a:ext uri="{FF2B5EF4-FFF2-40B4-BE49-F238E27FC236}">
                <a16:creationId xmlns:a16="http://schemas.microsoft.com/office/drawing/2014/main" id="{53B2D16F-470E-CB98-3209-C76C8F983ED2}"/>
              </a:ext>
            </a:extLst>
          </p:cNvPr>
          <p:cNvGrpSpPr/>
          <p:nvPr/>
        </p:nvGrpSpPr>
        <p:grpSpPr>
          <a:xfrm>
            <a:off x="6505472" y="1283028"/>
            <a:ext cx="392133" cy="392155"/>
            <a:chOff x="7408842" y="2635120"/>
            <a:chExt cx="392133" cy="392155"/>
          </a:xfrm>
        </p:grpSpPr>
        <p:sp>
          <p:nvSpPr>
            <p:cNvPr id="2013" name="Google Shape;593;p46">
              <a:extLst>
                <a:ext uri="{FF2B5EF4-FFF2-40B4-BE49-F238E27FC236}">
                  <a16:creationId xmlns:a16="http://schemas.microsoft.com/office/drawing/2014/main" id="{3203EB63-BA35-B012-CB19-B8E2D37201EA}"/>
                </a:ext>
              </a:extLst>
            </p:cNvPr>
            <p:cNvSpPr/>
            <p:nvPr/>
          </p:nvSpPr>
          <p:spPr>
            <a:xfrm>
              <a:off x="7408842" y="2773138"/>
              <a:ext cx="392133" cy="254137"/>
            </a:xfrm>
            <a:custGeom>
              <a:avLst/>
              <a:gdLst/>
              <a:ahLst/>
              <a:cxnLst/>
              <a:rect l="l" t="t" r="r" b="b"/>
              <a:pathLst>
                <a:path w="17351" h="11245" extrusionOk="0">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4" name="Google Shape;594;p46">
              <a:extLst>
                <a:ext uri="{FF2B5EF4-FFF2-40B4-BE49-F238E27FC236}">
                  <a16:creationId xmlns:a16="http://schemas.microsoft.com/office/drawing/2014/main" id="{4DD9E7AE-797B-3C39-8D73-329B58A0775D}"/>
                </a:ext>
              </a:extLst>
            </p:cNvPr>
            <p:cNvSpPr/>
            <p:nvPr/>
          </p:nvSpPr>
          <p:spPr>
            <a:xfrm>
              <a:off x="7685964" y="2819129"/>
              <a:ext cx="23007" cy="23029"/>
            </a:xfrm>
            <a:custGeom>
              <a:avLst/>
              <a:gdLst/>
              <a:ahLst/>
              <a:cxnLst/>
              <a:rect l="l" t="t" r="r" b="b"/>
              <a:pathLst>
                <a:path w="1018" h="1019" extrusionOk="0">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5" name="Google Shape;595;p46">
              <a:extLst>
                <a:ext uri="{FF2B5EF4-FFF2-40B4-BE49-F238E27FC236}">
                  <a16:creationId xmlns:a16="http://schemas.microsoft.com/office/drawing/2014/main" id="{ABF05FD5-0DAC-767F-9F2A-CBDCD4A97B43}"/>
                </a:ext>
              </a:extLst>
            </p:cNvPr>
            <p:cNvSpPr/>
            <p:nvPr/>
          </p:nvSpPr>
          <p:spPr>
            <a:xfrm>
              <a:off x="7454856" y="2819129"/>
              <a:ext cx="104073" cy="23029"/>
            </a:xfrm>
            <a:custGeom>
              <a:avLst/>
              <a:gdLst/>
              <a:ahLst/>
              <a:cxnLst/>
              <a:rect l="l" t="t" r="r" b="b"/>
              <a:pathLst>
                <a:path w="4605" h="1019" extrusionOk="0">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6" name="Google Shape;596;p46">
              <a:extLst>
                <a:ext uri="{FF2B5EF4-FFF2-40B4-BE49-F238E27FC236}">
                  <a16:creationId xmlns:a16="http://schemas.microsoft.com/office/drawing/2014/main" id="{47BCB09F-F3E0-DB43-B2E2-CD132FB9F3D3}"/>
                </a:ext>
              </a:extLst>
            </p:cNvPr>
            <p:cNvSpPr/>
            <p:nvPr/>
          </p:nvSpPr>
          <p:spPr>
            <a:xfrm>
              <a:off x="7454856" y="2865142"/>
              <a:ext cx="208123" cy="69020"/>
            </a:xfrm>
            <a:custGeom>
              <a:avLst/>
              <a:gdLst/>
              <a:ahLst/>
              <a:cxnLst/>
              <a:rect l="l" t="t" r="r" b="b"/>
              <a:pathLst>
                <a:path w="9209" h="3054" extrusionOk="0">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7" name="Google Shape;597;p46">
              <a:extLst>
                <a:ext uri="{FF2B5EF4-FFF2-40B4-BE49-F238E27FC236}">
                  <a16:creationId xmlns:a16="http://schemas.microsoft.com/office/drawing/2014/main" id="{D93D9C93-3081-18C1-490E-2377B621BAD4}"/>
                </a:ext>
              </a:extLst>
            </p:cNvPr>
            <p:cNvSpPr/>
            <p:nvPr/>
          </p:nvSpPr>
          <p:spPr>
            <a:xfrm>
              <a:off x="7685964" y="2865142"/>
              <a:ext cx="69020" cy="69020"/>
            </a:xfrm>
            <a:custGeom>
              <a:avLst/>
              <a:gdLst/>
              <a:ahLst/>
              <a:cxnLst/>
              <a:rect l="l" t="t" r="r" b="b"/>
              <a:pathLst>
                <a:path w="3054" h="3054" extrusionOk="0">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8" name="Google Shape;598;p46">
              <a:extLst>
                <a:ext uri="{FF2B5EF4-FFF2-40B4-BE49-F238E27FC236}">
                  <a16:creationId xmlns:a16="http://schemas.microsoft.com/office/drawing/2014/main" id="{D15F172F-6265-24FB-4A70-A1975A09E27D}"/>
                </a:ext>
              </a:extLst>
            </p:cNvPr>
            <p:cNvSpPr/>
            <p:nvPr/>
          </p:nvSpPr>
          <p:spPr>
            <a:xfrm>
              <a:off x="7408842" y="2635120"/>
              <a:ext cx="392133" cy="115034"/>
            </a:xfrm>
            <a:custGeom>
              <a:avLst/>
              <a:gdLst/>
              <a:ahLst/>
              <a:cxnLst/>
              <a:rect l="l" t="t" r="r" b="b"/>
              <a:pathLst>
                <a:path w="17351" h="5090" extrusionOk="0">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9" name="Google Shape;599;p46">
              <a:extLst>
                <a:ext uri="{FF2B5EF4-FFF2-40B4-BE49-F238E27FC236}">
                  <a16:creationId xmlns:a16="http://schemas.microsoft.com/office/drawing/2014/main" id="{B636FA3B-3018-2826-9246-6247F73E3F54}"/>
                </a:ext>
              </a:extLst>
            </p:cNvPr>
            <p:cNvSpPr/>
            <p:nvPr/>
          </p:nvSpPr>
          <p:spPr>
            <a:xfrm>
              <a:off x="7731955" y="2819129"/>
              <a:ext cx="23029" cy="23029"/>
            </a:xfrm>
            <a:custGeom>
              <a:avLst/>
              <a:gdLst/>
              <a:ahLst/>
              <a:cxnLst/>
              <a:rect l="l" t="t" r="r" b="b"/>
              <a:pathLst>
                <a:path w="1019" h="1019" extrusionOk="0">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0" name="Google Shape;600;p46">
            <a:extLst>
              <a:ext uri="{FF2B5EF4-FFF2-40B4-BE49-F238E27FC236}">
                <a16:creationId xmlns:a16="http://schemas.microsoft.com/office/drawing/2014/main" id="{2FDCC4D3-927F-E63A-1C64-A9D4DD71296F}"/>
              </a:ext>
            </a:extLst>
          </p:cNvPr>
          <p:cNvGrpSpPr/>
          <p:nvPr/>
        </p:nvGrpSpPr>
        <p:grpSpPr>
          <a:xfrm>
            <a:off x="4109085" y="2880226"/>
            <a:ext cx="369148" cy="392133"/>
            <a:chOff x="6021962" y="3316250"/>
            <a:chExt cx="369148" cy="392133"/>
          </a:xfrm>
        </p:grpSpPr>
        <p:sp>
          <p:nvSpPr>
            <p:cNvPr id="2021" name="Google Shape;601;p46">
              <a:extLst>
                <a:ext uri="{FF2B5EF4-FFF2-40B4-BE49-F238E27FC236}">
                  <a16:creationId xmlns:a16="http://schemas.microsoft.com/office/drawing/2014/main" id="{D312B02F-869A-63D5-5171-FA9101440AA4}"/>
                </a:ext>
              </a:extLst>
            </p:cNvPr>
            <p:cNvSpPr/>
            <p:nvPr/>
          </p:nvSpPr>
          <p:spPr>
            <a:xfrm>
              <a:off x="6193053" y="3409509"/>
              <a:ext cx="69020" cy="69020"/>
            </a:xfrm>
            <a:custGeom>
              <a:avLst/>
              <a:gdLst/>
              <a:ahLst/>
              <a:cxnLst/>
              <a:rect l="l" t="t" r="r" b="b"/>
              <a:pathLst>
                <a:path w="3054" h="3054" extrusionOk="0">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2" name="Google Shape;602;p46">
              <a:extLst>
                <a:ext uri="{FF2B5EF4-FFF2-40B4-BE49-F238E27FC236}">
                  <a16:creationId xmlns:a16="http://schemas.microsoft.com/office/drawing/2014/main" id="{DDEF5A91-36C6-2406-56E9-07FFF5D008F6}"/>
                </a:ext>
              </a:extLst>
            </p:cNvPr>
            <p:cNvSpPr/>
            <p:nvPr/>
          </p:nvSpPr>
          <p:spPr>
            <a:xfrm>
              <a:off x="6021962" y="3316250"/>
              <a:ext cx="369148" cy="392133"/>
            </a:xfrm>
            <a:custGeom>
              <a:avLst/>
              <a:gdLst/>
              <a:ahLst/>
              <a:cxnLst/>
              <a:rect l="l" t="t" r="r" b="b"/>
              <a:pathLst>
                <a:path w="16334" h="17351" extrusionOk="0">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3" name="Google Shape;603;p46">
            <a:extLst>
              <a:ext uri="{FF2B5EF4-FFF2-40B4-BE49-F238E27FC236}">
                <a16:creationId xmlns:a16="http://schemas.microsoft.com/office/drawing/2014/main" id="{5AB8C12C-B511-DB9A-DAFA-30BFFC32DB17}"/>
              </a:ext>
            </a:extLst>
          </p:cNvPr>
          <p:cNvGrpSpPr/>
          <p:nvPr/>
        </p:nvGrpSpPr>
        <p:grpSpPr>
          <a:xfrm>
            <a:off x="1723295" y="2898784"/>
            <a:ext cx="340672" cy="392133"/>
            <a:chOff x="1363817" y="3990012"/>
            <a:chExt cx="340672" cy="392133"/>
          </a:xfrm>
        </p:grpSpPr>
        <p:sp>
          <p:nvSpPr>
            <p:cNvPr id="2024" name="Google Shape;604;p46">
              <a:extLst>
                <a:ext uri="{FF2B5EF4-FFF2-40B4-BE49-F238E27FC236}">
                  <a16:creationId xmlns:a16="http://schemas.microsoft.com/office/drawing/2014/main" id="{190EA9F7-BC26-1CE9-691A-AEDA7140F184}"/>
                </a:ext>
              </a:extLst>
            </p:cNvPr>
            <p:cNvSpPr/>
            <p:nvPr/>
          </p:nvSpPr>
          <p:spPr>
            <a:xfrm>
              <a:off x="1363817" y="3990012"/>
              <a:ext cx="177478" cy="392133"/>
            </a:xfrm>
            <a:custGeom>
              <a:avLst/>
              <a:gdLst/>
              <a:ahLst/>
              <a:cxnLst/>
              <a:rect l="l" t="t" r="r" b="b"/>
              <a:pathLst>
                <a:path w="7853" h="17351" extrusionOk="0">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5" name="Google Shape;605;p46">
              <a:extLst>
                <a:ext uri="{FF2B5EF4-FFF2-40B4-BE49-F238E27FC236}">
                  <a16:creationId xmlns:a16="http://schemas.microsoft.com/office/drawing/2014/main" id="{289F89FF-4188-BD1F-CD57-03260F65B0D6}"/>
                </a:ext>
              </a:extLst>
            </p:cNvPr>
            <p:cNvSpPr/>
            <p:nvPr/>
          </p:nvSpPr>
          <p:spPr>
            <a:xfrm>
              <a:off x="1417492" y="4036026"/>
              <a:ext cx="69020" cy="69020"/>
            </a:xfrm>
            <a:custGeom>
              <a:avLst/>
              <a:gdLst/>
              <a:ahLst/>
              <a:cxnLst/>
              <a:rect l="l" t="t" r="r" b="b"/>
              <a:pathLst>
                <a:path w="3054" h="3054" extrusionOk="0">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6" name="Google Shape;606;p46">
              <a:extLst>
                <a:ext uri="{FF2B5EF4-FFF2-40B4-BE49-F238E27FC236}">
                  <a16:creationId xmlns:a16="http://schemas.microsoft.com/office/drawing/2014/main" id="{DCCC7C6C-CB08-4DA0-F867-84F9C72C2B28}"/>
                </a:ext>
              </a:extLst>
            </p:cNvPr>
            <p:cNvSpPr/>
            <p:nvPr/>
          </p:nvSpPr>
          <p:spPr>
            <a:xfrm>
              <a:off x="1556595" y="3990012"/>
              <a:ext cx="147894" cy="171986"/>
            </a:xfrm>
            <a:custGeom>
              <a:avLst/>
              <a:gdLst/>
              <a:ahLst/>
              <a:cxnLst/>
              <a:rect l="l" t="t" r="r" b="b"/>
              <a:pathLst>
                <a:path w="6544" h="7610" extrusionOk="0">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7" name="Google Shape;607;p46">
              <a:extLst>
                <a:ext uri="{FF2B5EF4-FFF2-40B4-BE49-F238E27FC236}">
                  <a16:creationId xmlns:a16="http://schemas.microsoft.com/office/drawing/2014/main" id="{65645FB3-8834-0E82-7C31-BA3BA34883E8}"/>
                </a:ext>
              </a:extLst>
            </p:cNvPr>
            <p:cNvSpPr/>
            <p:nvPr/>
          </p:nvSpPr>
          <p:spPr>
            <a:xfrm>
              <a:off x="1596032" y="4184982"/>
              <a:ext cx="69020" cy="95304"/>
            </a:xfrm>
            <a:custGeom>
              <a:avLst/>
              <a:gdLst/>
              <a:ahLst/>
              <a:cxnLst/>
              <a:rect l="l" t="t" r="r" b="b"/>
              <a:pathLst>
                <a:path w="3054" h="4217" extrusionOk="0">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8" name="Google Shape;608;p46">
              <a:extLst>
                <a:ext uri="{FF2B5EF4-FFF2-40B4-BE49-F238E27FC236}">
                  <a16:creationId xmlns:a16="http://schemas.microsoft.com/office/drawing/2014/main" id="{D280EE0F-E46F-D8CB-92A9-F35FCAEFAD05}"/>
                </a:ext>
              </a:extLst>
            </p:cNvPr>
            <p:cNvSpPr/>
            <p:nvPr/>
          </p:nvSpPr>
          <p:spPr>
            <a:xfrm>
              <a:off x="1596032" y="4302186"/>
              <a:ext cx="69020" cy="79959"/>
            </a:xfrm>
            <a:custGeom>
              <a:avLst/>
              <a:gdLst/>
              <a:ahLst/>
              <a:cxnLst/>
              <a:rect l="l" t="t" r="r" b="b"/>
              <a:pathLst>
                <a:path w="3054" h="3538" extrusionOk="0">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9" name="Google Shape;609;p46">
            <a:extLst>
              <a:ext uri="{FF2B5EF4-FFF2-40B4-BE49-F238E27FC236}">
                <a16:creationId xmlns:a16="http://schemas.microsoft.com/office/drawing/2014/main" id="{39295A25-E8D7-2B8A-AEC8-E5D7F8C58FED}"/>
              </a:ext>
            </a:extLst>
          </p:cNvPr>
          <p:cNvGrpSpPr/>
          <p:nvPr/>
        </p:nvGrpSpPr>
        <p:grpSpPr>
          <a:xfrm>
            <a:off x="1750143" y="1329042"/>
            <a:ext cx="308897" cy="392155"/>
            <a:chOff x="7492078" y="3987820"/>
            <a:chExt cx="308897" cy="392155"/>
          </a:xfrm>
        </p:grpSpPr>
        <p:sp>
          <p:nvSpPr>
            <p:cNvPr id="2030" name="Google Shape;610;p46">
              <a:extLst>
                <a:ext uri="{FF2B5EF4-FFF2-40B4-BE49-F238E27FC236}">
                  <a16:creationId xmlns:a16="http://schemas.microsoft.com/office/drawing/2014/main" id="{E24B30AC-D91F-03FD-6565-D29A385511DA}"/>
                </a:ext>
              </a:extLst>
            </p:cNvPr>
            <p:cNvSpPr/>
            <p:nvPr/>
          </p:nvSpPr>
          <p:spPr>
            <a:xfrm>
              <a:off x="7492078" y="3987820"/>
              <a:ext cx="308897" cy="392155"/>
            </a:xfrm>
            <a:custGeom>
              <a:avLst/>
              <a:gdLst/>
              <a:ahLst/>
              <a:cxnLst/>
              <a:rect l="l" t="t" r="r" b="b"/>
              <a:pathLst>
                <a:path w="13668" h="17352" extrusionOk="0">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1" name="Google Shape;611;p46">
              <a:extLst>
                <a:ext uri="{FF2B5EF4-FFF2-40B4-BE49-F238E27FC236}">
                  <a16:creationId xmlns:a16="http://schemas.microsoft.com/office/drawing/2014/main" id="{0A01051D-3ADD-A870-8320-8C8066C90624}"/>
                </a:ext>
              </a:extLst>
            </p:cNvPr>
            <p:cNvSpPr/>
            <p:nvPr/>
          </p:nvSpPr>
          <p:spPr>
            <a:xfrm>
              <a:off x="7538092" y="4205797"/>
              <a:ext cx="216892" cy="82174"/>
            </a:xfrm>
            <a:custGeom>
              <a:avLst/>
              <a:gdLst/>
              <a:ahLst/>
              <a:cxnLst/>
              <a:rect l="l" t="t" r="r" b="b"/>
              <a:pathLst>
                <a:path w="9597" h="3636" extrusionOk="0">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2" name="Google Shape;612;p46">
              <a:extLst>
                <a:ext uri="{FF2B5EF4-FFF2-40B4-BE49-F238E27FC236}">
                  <a16:creationId xmlns:a16="http://schemas.microsoft.com/office/drawing/2014/main" id="{7BB907F1-000F-910E-C7A8-EE7D01FB3B3E}"/>
                </a:ext>
              </a:extLst>
            </p:cNvPr>
            <p:cNvSpPr/>
            <p:nvPr/>
          </p:nvSpPr>
          <p:spPr>
            <a:xfrm>
              <a:off x="7538092" y="4310932"/>
              <a:ext cx="216892" cy="23029"/>
            </a:xfrm>
            <a:custGeom>
              <a:avLst/>
              <a:gdLst/>
              <a:ahLst/>
              <a:cxnLst/>
              <a:rect l="l" t="t" r="r" b="b"/>
              <a:pathLst>
                <a:path w="9597" h="1019" extrusionOk="0">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3" name="Google Shape;613;p46">
              <a:extLst>
                <a:ext uri="{FF2B5EF4-FFF2-40B4-BE49-F238E27FC236}">
                  <a16:creationId xmlns:a16="http://schemas.microsoft.com/office/drawing/2014/main" id="{31712BC0-E9B2-4857-3788-6BCCC8E99A01}"/>
                </a:ext>
              </a:extLst>
            </p:cNvPr>
            <p:cNvSpPr/>
            <p:nvPr/>
          </p:nvSpPr>
          <p:spPr>
            <a:xfrm>
              <a:off x="7606005" y="4033834"/>
              <a:ext cx="81066" cy="102966"/>
            </a:xfrm>
            <a:custGeom>
              <a:avLst/>
              <a:gdLst/>
              <a:ahLst/>
              <a:cxnLst/>
              <a:rect l="l" t="t" r="r" b="b"/>
              <a:pathLst>
                <a:path w="3587" h="4556" extrusionOk="0">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4" name="Google Shape;614;p46">
              <a:extLst>
                <a:ext uri="{FF2B5EF4-FFF2-40B4-BE49-F238E27FC236}">
                  <a16:creationId xmlns:a16="http://schemas.microsoft.com/office/drawing/2014/main" id="{F7A61FC1-5E7A-AB2D-0AC9-392E69EA1ACF}"/>
                </a:ext>
              </a:extLst>
            </p:cNvPr>
            <p:cNvSpPr/>
            <p:nvPr/>
          </p:nvSpPr>
          <p:spPr>
            <a:xfrm>
              <a:off x="7635566" y="4159783"/>
              <a:ext cx="23029" cy="23029"/>
            </a:xfrm>
            <a:custGeom>
              <a:avLst/>
              <a:gdLst/>
              <a:ahLst/>
              <a:cxnLst/>
              <a:rect l="l" t="t" r="r" b="b"/>
              <a:pathLst>
                <a:path w="1019" h="1019" extrusionOk="0">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Implementation and </a:t>
            </a:r>
            <a:r>
              <a:rPr lang="en-GB" sz="2800">
                <a:latin typeface="Aptos" panose="020B0004020202020204" pitchFamily="34" charset="0"/>
                <a:ea typeface="Aptos" panose="020B0004020202020204" pitchFamily="34" charset="0"/>
                <a:cs typeface="Times New Roman" panose="02020603050405020304" pitchFamily="18" charset="0"/>
              </a:rPr>
              <a:t>R</a:t>
            </a:r>
            <a:r>
              <a:rPr lang="en-GB" sz="2800">
                <a:effectLst/>
                <a:latin typeface="Aptos" panose="020B0004020202020204" pitchFamily="34" charset="0"/>
                <a:ea typeface="Aptos" panose="020B0004020202020204" pitchFamily="34" charset="0"/>
                <a:cs typeface="Times New Roman" panose="02020603050405020304" pitchFamily="18" charset="0"/>
              </a:rPr>
              <a:t>esults</a:t>
            </a: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956;p43">
            <a:extLst>
              <a:ext uri="{FF2B5EF4-FFF2-40B4-BE49-F238E27FC236}">
                <a16:creationId xmlns:a16="http://schemas.microsoft.com/office/drawing/2014/main" id="{1EAAB9FA-A26D-D7FF-1C6A-2D3F1113AEAB}"/>
              </a:ext>
            </a:extLst>
          </p:cNvPr>
          <p:cNvGrpSpPr/>
          <p:nvPr/>
        </p:nvGrpSpPr>
        <p:grpSpPr>
          <a:xfrm>
            <a:off x="6929039" y="2950083"/>
            <a:ext cx="1601825" cy="1031746"/>
            <a:chOff x="10247369" y="2903894"/>
            <a:chExt cx="1947730" cy="1264324"/>
          </a:xfrm>
        </p:grpSpPr>
        <p:sp>
          <p:nvSpPr>
            <p:cNvPr id="3" name="Google Shape;2957;p43">
              <a:extLst>
                <a:ext uri="{FF2B5EF4-FFF2-40B4-BE49-F238E27FC236}">
                  <a16:creationId xmlns:a16="http://schemas.microsoft.com/office/drawing/2014/main" id="{4A544974-B3AA-CFB3-D847-BE05780B353E}"/>
                </a:ext>
              </a:extLst>
            </p:cNvPr>
            <p:cNvSpPr/>
            <p:nvPr/>
          </p:nvSpPr>
          <p:spPr>
            <a:xfrm>
              <a:off x="10247369" y="2903894"/>
              <a:ext cx="1947730" cy="1264324"/>
            </a:xfrm>
            <a:custGeom>
              <a:avLst/>
              <a:gdLst/>
              <a:ahLst/>
              <a:cxnLst/>
              <a:rect l="l" t="t" r="r" b="b"/>
              <a:pathLst>
                <a:path w="1947730" h="1264324" extrusionOk="0">
                  <a:moveTo>
                    <a:pt x="1860657" y="0"/>
                  </a:moveTo>
                  <a:lnTo>
                    <a:pt x="87072" y="0"/>
                  </a:lnTo>
                  <a:cubicBezTo>
                    <a:pt x="38958" y="0"/>
                    <a:pt x="0" y="38958"/>
                    <a:pt x="0" y="87072"/>
                  </a:cubicBezTo>
                  <a:lnTo>
                    <a:pt x="0" y="1177252"/>
                  </a:lnTo>
                  <a:cubicBezTo>
                    <a:pt x="0" y="1225366"/>
                    <a:pt x="38958" y="1264325"/>
                    <a:pt x="87072" y="1264325"/>
                  </a:cubicBezTo>
                  <a:lnTo>
                    <a:pt x="1860657" y="1264325"/>
                  </a:lnTo>
                  <a:cubicBezTo>
                    <a:pt x="1908772" y="1264325"/>
                    <a:pt x="1947730" y="1225366"/>
                    <a:pt x="1947730" y="1177252"/>
                  </a:cubicBezTo>
                  <a:lnTo>
                    <a:pt x="1947730" y="87166"/>
                  </a:lnTo>
                  <a:cubicBezTo>
                    <a:pt x="1947730" y="39052"/>
                    <a:pt x="1908772" y="93"/>
                    <a:pt x="1860657" y="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oogle Shape;2958;p43">
              <a:extLst>
                <a:ext uri="{FF2B5EF4-FFF2-40B4-BE49-F238E27FC236}">
                  <a16:creationId xmlns:a16="http://schemas.microsoft.com/office/drawing/2014/main" id="{821C36D0-E3DC-C11A-23DA-2416D0A17269}"/>
                </a:ext>
              </a:extLst>
            </p:cNvPr>
            <p:cNvGrpSpPr/>
            <p:nvPr/>
          </p:nvGrpSpPr>
          <p:grpSpPr>
            <a:xfrm>
              <a:off x="10450101" y="3192111"/>
              <a:ext cx="640337" cy="640337"/>
              <a:chOff x="10442424" y="3192353"/>
              <a:chExt cx="640337" cy="640337"/>
            </a:xfrm>
          </p:grpSpPr>
          <p:sp>
            <p:nvSpPr>
              <p:cNvPr id="18" name="Google Shape;2959;p43">
                <a:extLst>
                  <a:ext uri="{FF2B5EF4-FFF2-40B4-BE49-F238E27FC236}">
                    <a16:creationId xmlns:a16="http://schemas.microsoft.com/office/drawing/2014/main" id="{E1E40421-BD9A-186C-3F06-6EFE94FF51F8}"/>
                  </a:ext>
                </a:extLst>
              </p:cNvPr>
              <p:cNvSpPr/>
              <p:nvPr/>
            </p:nvSpPr>
            <p:spPr>
              <a:xfrm>
                <a:off x="10442424" y="3192353"/>
                <a:ext cx="640337" cy="640337"/>
              </a:xfrm>
              <a:custGeom>
                <a:avLst/>
                <a:gdLst/>
                <a:ahLst/>
                <a:cxnLst/>
                <a:rect l="l" t="t" r="r" b="b"/>
                <a:pathLst>
                  <a:path w="640337" h="640337" extrusionOk="0">
                    <a:moveTo>
                      <a:pt x="320262" y="0"/>
                    </a:moveTo>
                    <a:lnTo>
                      <a:pt x="320262" y="133225"/>
                    </a:lnTo>
                    <a:cubicBezTo>
                      <a:pt x="423498" y="133225"/>
                      <a:pt x="507206" y="216934"/>
                      <a:pt x="507206" y="320169"/>
                    </a:cubicBezTo>
                    <a:cubicBezTo>
                      <a:pt x="507206" y="423404"/>
                      <a:pt x="423498" y="507113"/>
                      <a:pt x="320262" y="507113"/>
                    </a:cubicBezTo>
                    <a:cubicBezTo>
                      <a:pt x="217027" y="507113"/>
                      <a:pt x="133318" y="423404"/>
                      <a:pt x="133318" y="320169"/>
                    </a:cubicBezTo>
                    <a:cubicBezTo>
                      <a:pt x="133318" y="310452"/>
                      <a:pt x="134065" y="300923"/>
                      <a:pt x="135467" y="291580"/>
                    </a:cubicBezTo>
                    <a:lnTo>
                      <a:pt x="3737" y="271214"/>
                    </a:lnTo>
                    <a:cubicBezTo>
                      <a:pt x="1308" y="287189"/>
                      <a:pt x="0" y="303539"/>
                      <a:pt x="0" y="320169"/>
                    </a:cubicBezTo>
                    <a:cubicBezTo>
                      <a:pt x="0" y="497023"/>
                      <a:pt x="143408" y="640337"/>
                      <a:pt x="320169" y="640337"/>
                    </a:cubicBezTo>
                    <a:cubicBezTo>
                      <a:pt x="497023" y="640337"/>
                      <a:pt x="640337" y="496929"/>
                      <a:pt x="640337" y="320169"/>
                    </a:cubicBezTo>
                    <a:cubicBezTo>
                      <a:pt x="640337" y="143314"/>
                      <a:pt x="496930" y="0"/>
                      <a:pt x="32016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60;p43">
                <a:extLst>
                  <a:ext uri="{FF2B5EF4-FFF2-40B4-BE49-F238E27FC236}">
                    <a16:creationId xmlns:a16="http://schemas.microsoft.com/office/drawing/2014/main" id="{7822F92E-DBCE-E80A-A069-A3F0DB8159AC}"/>
                  </a:ext>
                </a:extLst>
              </p:cNvPr>
              <p:cNvSpPr/>
              <p:nvPr/>
            </p:nvSpPr>
            <p:spPr>
              <a:xfrm>
                <a:off x="10446161" y="3192353"/>
                <a:ext cx="316524" cy="291673"/>
              </a:xfrm>
              <a:custGeom>
                <a:avLst/>
                <a:gdLst/>
                <a:ahLst/>
                <a:cxnLst/>
                <a:rect l="l" t="t" r="r" b="b"/>
                <a:pathLst>
                  <a:path w="316524" h="291673" extrusionOk="0">
                    <a:moveTo>
                      <a:pt x="316525" y="133225"/>
                    </a:moveTo>
                    <a:lnTo>
                      <a:pt x="316525" y="0"/>
                    </a:lnTo>
                    <a:cubicBezTo>
                      <a:pt x="156300" y="0"/>
                      <a:pt x="23543" y="117623"/>
                      <a:pt x="0" y="271307"/>
                    </a:cubicBezTo>
                    <a:lnTo>
                      <a:pt x="131729" y="291674"/>
                    </a:lnTo>
                    <a:cubicBezTo>
                      <a:pt x="145463" y="201986"/>
                      <a:pt x="223006" y="133318"/>
                      <a:pt x="316525" y="1333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2961;p43">
              <a:extLst>
                <a:ext uri="{FF2B5EF4-FFF2-40B4-BE49-F238E27FC236}">
                  <a16:creationId xmlns:a16="http://schemas.microsoft.com/office/drawing/2014/main" id="{C34A3292-DDD3-7741-4423-F69C3AC85D95}"/>
                </a:ext>
              </a:extLst>
            </p:cNvPr>
            <p:cNvSpPr/>
            <p:nvPr/>
          </p:nvSpPr>
          <p:spPr>
            <a:xfrm>
              <a:off x="10770363" y="3130357"/>
              <a:ext cx="9342" cy="381922"/>
            </a:xfrm>
            <a:custGeom>
              <a:avLst/>
              <a:gdLst/>
              <a:ahLst/>
              <a:cxnLst/>
              <a:rect l="l" t="t" r="r" b="b"/>
              <a:pathLst>
                <a:path w="9342" h="381922" extrusionOk="0">
                  <a:moveTo>
                    <a:pt x="0" y="0"/>
                  </a:moveTo>
                  <a:lnTo>
                    <a:pt x="0" y="381923"/>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2962;p43">
              <a:extLst>
                <a:ext uri="{FF2B5EF4-FFF2-40B4-BE49-F238E27FC236}">
                  <a16:creationId xmlns:a16="http://schemas.microsoft.com/office/drawing/2014/main" id="{733F0E8D-0388-B1FD-53E2-A2E3C6C30C33}"/>
                </a:ext>
              </a:extLst>
            </p:cNvPr>
            <p:cNvGrpSpPr/>
            <p:nvPr/>
          </p:nvGrpSpPr>
          <p:grpSpPr>
            <a:xfrm>
              <a:off x="11351749" y="3192111"/>
              <a:ext cx="640337" cy="640337"/>
              <a:chOff x="11344072" y="3192353"/>
              <a:chExt cx="640337" cy="640337"/>
            </a:xfrm>
          </p:grpSpPr>
          <p:sp>
            <p:nvSpPr>
              <p:cNvPr id="16" name="Google Shape;2963;p43">
                <a:extLst>
                  <a:ext uri="{FF2B5EF4-FFF2-40B4-BE49-F238E27FC236}">
                    <a16:creationId xmlns:a16="http://schemas.microsoft.com/office/drawing/2014/main" id="{CF0235CA-AF9F-DF1B-9B42-9E76FEF9BB7E}"/>
                  </a:ext>
                </a:extLst>
              </p:cNvPr>
              <p:cNvSpPr/>
              <p:nvPr/>
            </p:nvSpPr>
            <p:spPr>
              <a:xfrm>
                <a:off x="11399940" y="3192353"/>
                <a:ext cx="584469" cy="640337"/>
              </a:xfrm>
              <a:custGeom>
                <a:avLst/>
                <a:gdLst/>
                <a:ahLst/>
                <a:cxnLst/>
                <a:rect l="l" t="t" r="r" b="b"/>
                <a:pathLst>
                  <a:path w="584469" h="640337" extrusionOk="0">
                    <a:moveTo>
                      <a:pt x="264394" y="0"/>
                    </a:moveTo>
                    <a:lnTo>
                      <a:pt x="264394" y="133225"/>
                    </a:lnTo>
                    <a:cubicBezTo>
                      <a:pt x="367628" y="133225"/>
                      <a:pt x="451338" y="216934"/>
                      <a:pt x="451338" y="320169"/>
                    </a:cubicBezTo>
                    <a:cubicBezTo>
                      <a:pt x="451338" y="423404"/>
                      <a:pt x="367628" y="507113"/>
                      <a:pt x="264394" y="507113"/>
                    </a:cubicBezTo>
                    <a:cubicBezTo>
                      <a:pt x="200304" y="507113"/>
                      <a:pt x="143782" y="474787"/>
                      <a:pt x="110055" y="425646"/>
                    </a:cubicBezTo>
                    <a:lnTo>
                      <a:pt x="0" y="500853"/>
                    </a:lnTo>
                    <a:cubicBezTo>
                      <a:pt x="57644" y="585029"/>
                      <a:pt x="154526" y="640337"/>
                      <a:pt x="264301" y="640337"/>
                    </a:cubicBezTo>
                    <a:cubicBezTo>
                      <a:pt x="441154" y="640337"/>
                      <a:pt x="584469" y="496929"/>
                      <a:pt x="584469" y="320169"/>
                    </a:cubicBezTo>
                    <a:cubicBezTo>
                      <a:pt x="584469" y="143314"/>
                      <a:pt x="441062" y="0"/>
                      <a:pt x="2643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64;p43">
                <a:extLst>
                  <a:ext uri="{FF2B5EF4-FFF2-40B4-BE49-F238E27FC236}">
                    <a16:creationId xmlns:a16="http://schemas.microsoft.com/office/drawing/2014/main" id="{7200D138-31C5-0DEC-9137-1A2CFF83DC62}"/>
                  </a:ext>
                </a:extLst>
              </p:cNvPr>
              <p:cNvSpPr/>
              <p:nvPr/>
            </p:nvSpPr>
            <p:spPr>
              <a:xfrm>
                <a:off x="11344072" y="3192353"/>
                <a:ext cx="320262" cy="501039"/>
              </a:xfrm>
              <a:custGeom>
                <a:avLst/>
                <a:gdLst/>
                <a:ahLst/>
                <a:cxnLst/>
                <a:rect l="l" t="t" r="r" b="b"/>
                <a:pathLst>
                  <a:path w="320262" h="501039" extrusionOk="0">
                    <a:moveTo>
                      <a:pt x="133318" y="320169"/>
                    </a:moveTo>
                    <a:cubicBezTo>
                      <a:pt x="133318" y="310452"/>
                      <a:pt x="134065" y="300923"/>
                      <a:pt x="135467" y="291580"/>
                    </a:cubicBezTo>
                    <a:cubicBezTo>
                      <a:pt x="149200" y="201892"/>
                      <a:pt x="226743" y="133225"/>
                      <a:pt x="320262" y="133225"/>
                    </a:cubicBezTo>
                    <a:lnTo>
                      <a:pt x="320262" y="0"/>
                    </a:lnTo>
                    <a:cubicBezTo>
                      <a:pt x="160038" y="0"/>
                      <a:pt x="27281" y="117623"/>
                      <a:pt x="3737" y="271307"/>
                    </a:cubicBezTo>
                    <a:cubicBezTo>
                      <a:pt x="1308" y="287283"/>
                      <a:pt x="0" y="303632"/>
                      <a:pt x="0" y="320262"/>
                    </a:cubicBezTo>
                    <a:cubicBezTo>
                      <a:pt x="0" y="387341"/>
                      <a:pt x="20647" y="449563"/>
                      <a:pt x="55868" y="501040"/>
                    </a:cubicBezTo>
                    <a:lnTo>
                      <a:pt x="165923" y="425833"/>
                    </a:lnTo>
                    <a:cubicBezTo>
                      <a:pt x="145370" y="395843"/>
                      <a:pt x="133225" y="359501"/>
                      <a:pt x="133225" y="3203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 name="Google Shape;2965;p43">
              <a:extLst>
                <a:ext uri="{FF2B5EF4-FFF2-40B4-BE49-F238E27FC236}">
                  <a16:creationId xmlns:a16="http://schemas.microsoft.com/office/drawing/2014/main" id="{17CB8957-C976-2159-66F8-8552D55FBE31}"/>
                </a:ext>
              </a:extLst>
            </p:cNvPr>
            <p:cNvGrpSpPr/>
            <p:nvPr/>
          </p:nvGrpSpPr>
          <p:grpSpPr>
            <a:xfrm>
              <a:off x="10337652" y="2975551"/>
              <a:ext cx="267220" cy="58577"/>
              <a:chOff x="10329975" y="2975793"/>
              <a:chExt cx="267220" cy="58577"/>
            </a:xfrm>
          </p:grpSpPr>
          <p:sp>
            <p:nvSpPr>
              <p:cNvPr id="13" name="Google Shape;2966;p43">
                <a:extLst>
                  <a:ext uri="{FF2B5EF4-FFF2-40B4-BE49-F238E27FC236}">
                    <a16:creationId xmlns:a16="http://schemas.microsoft.com/office/drawing/2014/main" id="{9DEB3B65-3CA2-2BBB-94EB-D0E14AFEDA47}"/>
                  </a:ext>
                </a:extLst>
              </p:cNvPr>
              <p:cNvSpPr/>
              <p:nvPr/>
            </p:nvSpPr>
            <p:spPr>
              <a:xfrm>
                <a:off x="10329975" y="2975793"/>
                <a:ext cx="56545" cy="58577"/>
              </a:xfrm>
              <a:custGeom>
                <a:avLst/>
                <a:gdLst/>
                <a:ahLst/>
                <a:cxnLst/>
                <a:rect l="l" t="t" r="r" b="b"/>
                <a:pathLst>
                  <a:path w="56545" h="58577" extrusionOk="0">
                    <a:moveTo>
                      <a:pt x="28273" y="0"/>
                    </a:moveTo>
                    <a:cubicBezTo>
                      <a:pt x="-9378" y="0"/>
                      <a:pt x="-9470" y="58578"/>
                      <a:pt x="28273" y="58578"/>
                    </a:cubicBezTo>
                    <a:cubicBezTo>
                      <a:pt x="65923"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67;p43">
                <a:extLst>
                  <a:ext uri="{FF2B5EF4-FFF2-40B4-BE49-F238E27FC236}">
                    <a16:creationId xmlns:a16="http://schemas.microsoft.com/office/drawing/2014/main" id="{75F2C229-0A3F-714A-5499-72185344122D}"/>
                  </a:ext>
                </a:extLst>
              </p:cNvPr>
              <p:cNvSpPr/>
              <p:nvPr/>
            </p:nvSpPr>
            <p:spPr>
              <a:xfrm>
                <a:off x="10435359" y="2975793"/>
                <a:ext cx="56546" cy="58577"/>
              </a:xfrm>
              <a:custGeom>
                <a:avLst/>
                <a:gdLst/>
                <a:ahLst/>
                <a:cxnLst/>
                <a:rect l="l" t="t" r="r" b="b"/>
                <a:pathLst>
                  <a:path w="56546" h="58577" extrusionOk="0">
                    <a:moveTo>
                      <a:pt x="28273" y="0"/>
                    </a:moveTo>
                    <a:cubicBezTo>
                      <a:pt x="-9378" y="0"/>
                      <a:pt x="-9471" y="58578"/>
                      <a:pt x="28273" y="58578"/>
                    </a:cubicBezTo>
                    <a:cubicBezTo>
                      <a:pt x="65924"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68;p43">
                <a:extLst>
                  <a:ext uri="{FF2B5EF4-FFF2-40B4-BE49-F238E27FC236}">
                    <a16:creationId xmlns:a16="http://schemas.microsoft.com/office/drawing/2014/main" id="{20B6AA6A-B460-C396-9279-F5139F815F4C}"/>
                  </a:ext>
                </a:extLst>
              </p:cNvPr>
              <p:cNvSpPr/>
              <p:nvPr/>
            </p:nvSpPr>
            <p:spPr>
              <a:xfrm>
                <a:off x="10540649" y="2975793"/>
                <a:ext cx="56546" cy="58577"/>
              </a:xfrm>
              <a:custGeom>
                <a:avLst/>
                <a:gdLst/>
                <a:ahLst/>
                <a:cxnLst/>
                <a:rect l="l" t="t" r="r" b="b"/>
                <a:pathLst>
                  <a:path w="56546" h="58577" extrusionOk="0">
                    <a:moveTo>
                      <a:pt x="28273" y="0"/>
                    </a:moveTo>
                    <a:cubicBezTo>
                      <a:pt x="-9378" y="0"/>
                      <a:pt x="-9471" y="58578"/>
                      <a:pt x="28273" y="58578"/>
                    </a:cubicBezTo>
                    <a:cubicBezTo>
                      <a:pt x="65924"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2969;p43">
              <a:extLst>
                <a:ext uri="{FF2B5EF4-FFF2-40B4-BE49-F238E27FC236}">
                  <a16:creationId xmlns:a16="http://schemas.microsoft.com/office/drawing/2014/main" id="{B952042C-D48E-B8F2-DA99-9368C3880D07}"/>
                </a:ext>
              </a:extLst>
            </p:cNvPr>
            <p:cNvGrpSpPr/>
            <p:nvPr/>
          </p:nvGrpSpPr>
          <p:grpSpPr>
            <a:xfrm>
              <a:off x="10382835" y="3984731"/>
              <a:ext cx="931075" cy="106504"/>
              <a:chOff x="10375158" y="3984973"/>
              <a:chExt cx="931075" cy="106504"/>
            </a:xfrm>
          </p:grpSpPr>
          <p:sp>
            <p:nvSpPr>
              <p:cNvPr id="10" name="Google Shape;2970;p43">
                <a:extLst>
                  <a:ext uri="{FF2B5EF4-FFF2-40B4-BE49-F238E27FC236}">
                    <a16:creationId xmlns:a16="http://schemas.microsoft.com/office/drawing/2014/main" id="{68D7D1C9-826B-EDF3-7C01-3ABEDC075D5B}"/>
                  </a:ext>
                </a:extLst>
              </p:cNvPr>
              <p:cNvSpPr/>
              <p:nvPr/>
            </p:nvSpPr>
            <p:spPr>
              <a:xfrm>
                <a:off x="10375158" y="3984973"/>
                <a:ext cx="333061" cy="9342"/>
              </a:xfrm>
              <a:custGeom>
                <a:avLst/>
                <a:gdLst/>
                <a:ahLst/>
                <a:cxnLst/>
                <a:rect l="l" t="t" r="r" b="b"/>
                <a:pathLst>
                  <a:path w="333061" h="9342" extrusionOk="0">
                    <a:moveTo>
                      <a:pt x="0" y="0"/>
                    </a:moveTo>
                    <a:cubicBezTo>
                      <a:pt x="841" y="0"/>
                      <a:pt x="1681" y="0"/>
                      <a:pt x="2523" y="0"/>
                    </a:cubicBezTo>
                    <a:lnTo>
                      <a:pt x="333061" y="0"/>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971;p43">
                <a:extLst>
                  <a:ext uri="{FF2B5EF4-FFF2-40B4-BE49-F238E27FC236}">
                    <a16:creationId xmlns:a16="http://schemas.microsoft.com/office/drawing/2014/main" id="{9B28DCF6-E684-FAFA-973F-445657E70FE8}"/>
                  </a:ext>
                </a:extLst>
              </p:cNvPr>
              <p:cNvSpPr/>
              <p:nvPr/>
            </p:nvSpPr>
            <p:spPr>
              <a:xfrm>
                <a:off x="10375158" y="4033554"/>
                <a:ext cx="931075" cy="9342"/>
              </a:xfrm>
              <a:custGeom>
                <a:avLst/>
                <a:gdLst/>
                <a:ahLst/>
                <a:cxnLst/>
                <a:rect l="l" t="t" r="r" b="b"/>
                <a:pathLst>
                  <a:path w="931075" h="9342" extrusionOk="0">
                    <a:moveTo>
                      <a:pt x="0" y="0"/>
                    </a:moveTo>
                    <a:lnTo>
                      <a:pt x="15135" y="0"/>
                    </a:lnTo>
                    <a:cubicBezTo>
                      <a:pt x="15135" y="0"/>
                      <a:pt x="931076" y="0"/>
                      <a:pt x="931076" y="0"/>
                    </a:cubicBez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72;p43">
                <a:extLst>
                  <a:ext uri="{FF2B5EF4-FFF2-40B4-BE49-F238E27FC236}">
                    <a16:creationId xmlns:a16="http://schemas.microsoft.com/office/drawing/2014/main" id="{87184CB9-05F5-1B6B-5394-94C29DE37FAB}"/>
                  </a:ext>
                </a:extLst>
              </p:cNvPr>
              <p:cNvSpPr/>
              <p:nvPr/>
            </p:nvSpPr>
            <p:spPr>
              <a:xfrm>
                <a:off x="10375158" y="4082135"/>
                <a:ext cx="931075" cy="9342"/>
              </a:xfrm>
              <a:custGeom>
                <a:avLst/>
                <a:gdLst/>
                <a:ahLst/>
                <a:cxnLst/>
                <a:rect l="l" t="t" r="r" b="b"/>
                <a:pathLst>
                  <a:path w="931075" h="9342" extrusionOk="0">
                    <a:moveTo>
                      <a:pt x="0" y="0"/>
                    </a:moveTo>
                    <a:lnTo>
                      <a:pt x="15135" y="0"/>
                    </a:lnTo>
                    <a:cubicBezTo>
                      <a:pt x="15135" y="0"/>
                      <a:pt x="931076" y="0"/>
                      <a:pt x="931076" y="0"/>
                    </a:cubicBez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2973;p43">
              <a:extLst>
                <a:ext uri="{FF2B5EF4-FFF2-40B4-BE49-F238E27FC236}">
                  <a16:creationId xmlns:a16="http://schemas.microsoft.com/office/drawing/2014/main" id="{25C89AE0-2E88-7E7F-CDD6-4E8F4C856283}"/>
                </a:ext>
              </a:extLst>
            </p:cNvPr>
            <p:cNvSpPr/>
            <p:nvPr/>
          </p:nvSpPr>
          <p:spPr>
            <a:xfrm>
              <a:off x="11672010" y="3130357"/>
              <a:ext cx="9342" cy="381922"/>
            </a:xfrm>
            <a:custGeom>
              <a:avLst/>
              <a:gdLst/>
              <a:ahLst/>
              <a:cxnLst/>
              <a:rect l="l" t="t" r="r" b="b"/>
              <a:pathLst>
                <a:path w="9342" h="381922" extrusionOk="0">
                  <a:moveTo>
                    <a:pt x="0" y="0"/>
                  </a:moveTo>
                  <a:lnTo>
                    <a:pt x="0" y="381923"/>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92377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p:txBody>
          <a:bodyPr/>
          <a:lstStyle/>
          <a:p>
            <a:r>
              <a:rPr lang="en-US"/>
              <a:t>Train and test split</a:t>
            </a:r>
            <a:endParaRPr lang="en-GB"/>
          </a:p>
        </p:txBody>
      </p:sp>
      <p:pic>
        <p:nvPicPr>
          <p:cNvPr id="7" name="Picture 6">
            <a:extLst>
              <a:ext uri="{FF2B5EF4-FFF2-40B4-BE49-F238E27FC236}">
                <a16:creationId xmlns:a16="http://schemas.microsoft.com/office/drawing/2014/main" id="{E234BD5A-C7BD-40F2-4A2B-82094462323E}"/>
              </a:ext>
            </a:extLst>
          </p:cNvPr>
          <p:cNvPicPr>
            <a:picLocks noChangeAspect="1"/>
          </p:cNvPicPr>
          <p:nvPr/>
        </p:nvPicPr>
        <p:blipFill>
          <a:blip r:embed="rId2"/>
          <a:stretch>
            <a:fillRect/>
          </a:stretch>
        </p:blipFill>
        <p:spPr>
          <a:xfrm>
            <a:off x="1154839" y="1071943"/>
            <a:ext cx="6269651" cy="3516924"/>
          </a:xfrm>
          <a:prstGeom prst="rect">
            <a:avLst/>
          </a:prstGeom>
        </p:spPr>
      </p:pic>
    </p:spTree>
    <p:extLst>
      <p:ext uri="{BB962C8B-B14F-4D97-AF65-F5344CB8AC3E}">
        <p14:creationId xmlns:p14="http://schemas.microsoft.com/office/powerpoint/2010/main" val="340949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964106" y="398958"/>
            <a:ext cx="7704000" cy="572700"/>
          </a:xfrm>
        </p:spPr>
        <p:txBody>
          <a:bodyPr/>
          <a:lstStyle/>
          <a:p>
            <a:r>
              <a:rPr lang="en-US"/>
              <a:t>Smote method</a:t>
            </a:r>
            <a:endParaRPr lang="en-GB"/>
          </a:p>
        </p:txBody>
      </p:sp>
      <p:pic>
        <p:nvPicPr>
          <p:cNvPr id="3" name="Picture 2">
            <a:extLst>
              <a:ext uri="{FF2B5EF4-FFF2-40B4-BE49-F238E27FC236}">
                <a16:creationId xmlns:a16="http://schemas.microsoft.com/office/drawing/2014/main" id="{2A1B6806-BD84-7792-5F4F-FB47328B5997}"/>
              </a:ext>
            </a:extLst>
          </p:cNvPr>
          <p:cNvPicPr>
            <a:picLocks noChangeAspect="1"/>
          </p:cNvPicPr>
          <p:nvPr/>
        </p:nvPicPr>
        <p:blipFill>
          <a:blip r:embed="rId2"/>
          <a:stretch>
            <a:fillRect/>
          </a:stretch>
        </p:blipFill>
        <p:spPr>
          <a:xfrm>
            <a:off x="720000" y="971658"/>
            <a:ext cx="4875775" cy="3672172"/>
          </a:xfrm>
          <a:prstGeom prst="rect">
            <a:avLst/>
          </a:prstGeom>
        </p:spPr>
      </p:pic>
      <p:sp>
        <p:nvSpPr>
          <p:cNvPr id="9" name="TextBox 8">
            <a:extLst>
              <a:ext uri="{FF2B5EF4-FFF2-40B4-BE49-F238E27FC236}">
                <a16:creationId xmlns:a16="http://schemas.microsoft.com/office/drawing/2014/main" id="{AAA02D01-496F-EFA1-8C9E-2488E9E56FAA}"/>
              </a:ext>
            </a:extLst>
          </p:cNvPr>
          <p:cNvSpPr txBox="1"/>
          <p:nvPr/>
        </p:nvSpPr>
        <p:spPr>
          <a:xfrm>
            <a:off x="5698940" y="969936"/>
            <a:ext cx="2677625" cy="2523768"/>
          </a:xfrm>
          <a:prstGeom prst="rect">
            <a:avLst/>
          </a:prstGeom>
          <a:noFill/>
        </p:spPr>
        <p:txBody>
          <a:bodyPr wrap="square" lIns="91440" tIns="45720" rIns="91440" bIns="45720" rtlCol="0" anchor="t">
            <a:spAutoFit/>
          </a:bodyPr>
          <a:lstStyle/>
          <a:p>
            <a:r>
              <a:rPr lang="en-US" b="1" u="sng">
                <a:solidFill>
                  <a:schemeClr val="dk2"/>
                </a:solidFill>
                <a:latin typeface="DM Sans Medium"/>
                <a:sym typeface="DM Sans Medium"/>
              </a:rPr>
              <a:t>Imbalance Correction:</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SMOTE(Synthetic Minority Oversampling Technique</a:t>
            </a:r>
            <a:r>
              <a:rPr lang="en-US" sz="1200">
                <a:solidFill>
                  <a:srgbClr val="1F1F1F"/>
                </a:solidFill>
                <a:sym typeface="DM Sans Medium"/>
              </a:rPr>
              <a:t>)</a:t>
            </a:r>
            <a:r>
              <a:rPr lang="en-US" sz="1200">
                <a:solidFill>
                  <a:schemeClr val="dk2"/>
                </a:solidFill>
                <a:latin typeface="DM Sans Medium"/>
                <a:sym typeface="DM Sans Medium"/>
              </a:rPr>
              <a:t> addresses imbalanced datasets by generating synthetic samples for the minority class.</a:t>
            </a:r>
            <a:endParaRPr lang="en-US" sz="1200">
              <a:solidFill>
                <a:schemeClr val="dk2"/>
              </a:solidFill>
              <a:latin typeface="DM Sans Medium"/>
            </a:endParaRPr>
          </a:p>
          <a:p>
            <a:pPr marL="171450" indent="-171450">
              <a:buFont typeface="Arial" panose="020B0604020202020204" pitchFamily="34" charset="0"/>
              <a:buChar char="•"/>
            </a:pPr>
            <a:endParaRPr lang="en-US" sz="1200">
              <a:solidFill>
                <a:schemeClr val="dk2"/>
              </a:solidFill>
              <a:latin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It enhances model accuracy by providing more balanced training data without altering the original dataset's integrity.</a:t>
            </a:r>
            <a:endParaRPr lang="en-GB" sz="1200">
              <a:solidFill>
                <a:schemeClr val="dk2"/>
              </a:solidFill>
              <a:latin typeface="DM Sans Medium"/>
            </a:endParaRPr>
          </a:p>
        </p:txBody>
      </p:sp>
      <p:pic>
        <p:nvPicPr>
          <p:cNvPr id="4" name="Picture 3" descr="A graph of a distribution of customers&#10;&#10;Description automatically generated">
            <a:extLst>
              <a:ext uri="{FF2B5EF4-FFF2-40B4-BE49-F238E27FC236}">
                <a16:creationId xmlns:a16="http://schemas.microsoft.com/office/drawing/2014/main" id="{F040A2B3-D9EB-220F-C3F2-414F86F3CCDB}"/>
              </a:ext>
            </a:extLst>
          </p:cNvPr>
          <p:cNvPicPr>
            <a:picLocks noChangeAspect="1"/>
          </p:cNvPicPr>
          <p:nvPr/>
        </p:nvPicPr>
        <p:blipFill>
          <a:blip r:embed="rId3"/>
          <a:stretch>
            <a:fillRect/>
          </a:stretch>
        </p:blipFill>
        <p:spPr>
          <a:xfrm>
            <a:off x="5921705" y="3506835"/>
            <a:ext cx="1955520" cy="1245618"/>
          </a:xfrm>
          <a:prstGeom prst="rect">
            <a:avLst/>
          </a:prstGeom>
        </p:spPr>
      </p:pic>
    </p:spTree>
    <p:extLst>
      <p:ext uri="{BB962C8B-B14F-4D97-AF65-F5344CB8AC3E}">
        <p14:creationId xmlns:p14="http://schemas.microsoft.com/office/powerpoint/2010/main" val="2581689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964106" y="398958"/>
            <a:ext cx="7704000" cy="572700"/>
          </a:xfrm>
        </p:spPr>
        <p:txBody>
          <a:bodyPr/>
          <a:lstStyle/>
          <a:p>
            <a:r>
              <a:rPr lang="en-US"/>
              <a:t>Smote method</a:t>
            </a:r>
            <a:endParaRPr lang="en-GB"/>
          </a:p>
        </p:txBody>
      </p:sp>
      <p:pic>
        <p:nvPicPr>
          <p:cNvPr id="4" name="Picture 3">
            <a:extLst>
              <a:ext uri="{FF2B5EF4-FFF2-40B4-BE49-F238E27FC236}">
                <a16:creationId xmlns:a16="http://schemas.microsoft.com/office/drawing/2014/main" id="{909B2C46-EBB0-353F-D74D-2E7A2D74BEC9}"/>
              </a:ext>
            </a:extLst>
          </p:cNvPr>
          <p:cNvPicPr>
            <a:picLocks noChangeAspect="1"/>
          </p:cNvPicPr>
          <p:nvPr/>
        </p:nvPicPr>
        <p:blipFill>
          <a:blip r:embed="rId2"/>
          <a:stretch>
            <a:fillRect/>
          </a:stretch>
        </p:blipFill>
        <p:spPr>
          <a:xfrm>
            <a:off x="489646" y="1458529"/>
            <a:ext cx="4013137" cy="3286013"/>
          </a:xfrm>
          <a:prstGeom prst="rect">
            <a:avLst/>
          </a:prstGeom>
        </p:spPr>
      </p:pic>
      <p:pic>
        <p:nvPicPr>
          <p:cNvPr id="7" name="Picture 6">
            <a:extLst>
              <a:ext uri="{FF2B5EF4-FFF2-40B4-BE49-F238E27FC236}">
                <a16:creationId xmlns:a16="http://schemas.microsoft.com/office/drawing/2014/main" id="{56504B65-2A85-FAB2-9204-1DFBC0DCD144}"/>
              </a:ext>
            </a:extLst>
          </p:cNvPr>
          <p:cNvPicPr>
            <a:picLocks noChangeAspect="1"/>
          </p:cNvPicPr>
          <p:nvPr/>
        </p:nvPicPr>
        <p:blipFill>
          <a:blip r:embed="rId3"/>
          <a:stretch>
            <a:fillRect/>
          </a:stretch>
        </p:blipFill>
        <p:spPr>
          <a:xfrm>
            <a:off x="4765081" y="1507195"/>
            <a:ext cx="4043761" cy="3188679"/>
          </a:xfrm>
          <a:prstGeom prst="rect">
            <a:avLst/>
          </a:prstGeom>
        </p:spPr>
      </p:pic>
      <p:sp>
        <p:nvSpPr>
          <p:cNvPr id="8" name="TextBox 7">
            <a:extLst>
              <a:ext uri="{FF2B5EF4-FFF2-40B4-BE49-F238E27FC236}">
                <a16:creationId xmlns:a16="http://schemas.microsoft.com/office/drawing/2014/main" id="{CDB12A0E-274D-FB55-2EF3-EF12C28F6B45}"/>
              </a:ext>
            </a:extLst>
          </p:cNvPr>
          <p:cNvSpPr txBox="1"/>
          <p:nvPr/>
        </p:nvSpPr>
        <p:spPr>
          <a:xfrm>
            <a:off x="1794442" y="971658"/>
            <a:ext cx="2400756" cy="553998"/>
          </a:xfrm>
          <a:prstGeom prst="rect">
            <a:avLst/>
          </a:prstGeom>
          <a:noFill/>
        </p:spPr>
        <p:txBody>
          <a:bodyPr wrap="square" rtlCol="0">
            <a:spAutoFit/>
          </a:bodyPr>
          <a:lstStyle/>
          <a:p>
            <a:r>
              <a:rPr lang="en-US" sz="3000" b="1">
                <a:solidFill>
                  <a:schemeClr val="dk1"/>
                </a:solidFill>
                <a:latin typeface="Krub"/>
                <a:cs typeface="Krub"/>
              </a:rPr>
              <a:t>Before</a:t>
            </a:r>
            <a:endParaRPr lang="en-GB" sz="3000" b="1">
              <a:solidFill>
                <a:schemeClr val="dk1"/>
              </a:solidFill>
              <a:latin typeface="Krub"/>
              <a:cs typeface="Krub"/>
            </a:endParaRPr>
          </a:p>
        </p:txBody>
      </p:sp>
      <p:sp>
        <p:nvSpPr>
          <p:cNvPr id="10" name="TextBox 9">
            <a:extLst>
              <a:ext uri="{FF2B5EF4-FFF2-40B4-BE49-F238E27FC236}">
                <a16:creationId xmlns:a16="http://schemas.microsoft.com/office/drawing/2014/main" id="{2663B490-4910-A19F-B622-68B6A2A1C32F}"/>
              </a:ext>
            </a:extLst>
          </p:cNvPr>
          <p:cNvSpPr txBox="1"/>
          <p:nvPr/>
        </p:nvSpPr>
        <p:spPr>
          <a:xfrm>
            <a:off x="6253598" y="1004445"/>
            <a:ext cx="2400756" cy="553998"/>
          </a:xfrm>
          <a:prstGeom prst="rect">
            <a:avLst/>
          </a:prstGeom>
          <a:noFill/>
        </p:spPr>
        <p:txBody>
          <a:bodyPr wrap="square" rtlCol="0">
            <a:spAutoFit/>
          </a:bodyPr>
          <a:lstStyle/>
          <a:p>
            <a:r>
              <a:rPr lang="en-US" sz="3000" b="1">
                <a:solidFill>
                  <a:schemeClr val="dk1"/>
                </a:solidFill>
                <a:latin typeface="Krub"/>
                <a:cs typeface="Krub"/>
                <a:sym typeface="Krub"/>
              </a:rPr>
              <a:t>After</a:t>
            </a:r>
            <a:endParaRPr lang="en-GB" sz="3000" b="1">
              <a:solidFill>
                <a:schemeClr val="dk1"/>
              </a:solidFill>
              <a:latin typeface="Krub"/>
              <a:cs typeface="Krub"/>
              <a:sym typeface="Krub"/>
            </a:endParaRPr>
          </a:p>
        </p:txBody>
      </p:sp>
    </p:spTree>
    <p:extLst>
      <p:ext uri="{BB962C8B-B14F-4D97-AF65-F5344CB8AC3E}">
        <p14:creationId xmlns:p14="http://schemas.microsoft.com/office/powerpoint/2010/main" val="239726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1st model: Random Forest</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2708434"/>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Overview The Random Forest model is employed to predict customer churn based on various features. Configuration details include:</a:t>
            </a:r>
          </a:p>
          <a:p>
            <a:pPr marL="171450" indent="-171450">
              <a:buFont typeface="Arial" panose="020B0604020202020204" pitchFamily="34" charset="0"/>
              <a:buChar char="•"/>
            </a:pPr>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err="1">
                <a:solidFill>
                  <a:schemeClr val="dk2"/>
                </a:solidFill>
                <a:latin typeface="DM Sans Medium"/>
                <a:sym typeface="DM Sans Medium"/>
              </a:rPr>
              <a:t>FeaturesCol</a:t>
            </a:r>
            <a:r>
              <a:rPr lang="en-US" sz="1200">
                <a:solidFill>
                  <a:schemeClr val="dk2"/>
                </a:solidFill>
                <a:latin typeface="DM Sans Medium"/>
                <a:sym typeface="DM Sans Medium"/>
              </a:rPr>
              <a:t> and </a:t>
            </a:r>
            <a:r>
              <a:rPr lang="en-US" sz="1200" err="1">
                <a:solidFill>
                  <a:schemeClr val="dk2"/>
                </a:solidFill>
                <a:latin typeface="DM Sans Medium"/>
                <a:sym typeface="DM Sans Medium"/>
              </a:rPr>
              <a:t>LabelCol</a:t>
            </a:r>
            <a:r>
              <a:rPr lang="en-US" sz="1200">
                <a:solidFill>
                  <a:schemeClr val="dk2"/>
                </a:solidFill>
                <a:latin typeface="DM Sans Medium"/>
                <a:sym typeface="DM Sans Medium"/>
              </a:rPr>
              <a:t>: Using a set of features as the input and "churn" as the target label.</a:t>
            </a:r>
          </a:p>
          <a:p>
            <a:pPr marL="171450" indent="-171450">
              <a:buFont typeface="Arial" panose="020B0604020202020204" pitchFamily="34" charset="0"/>
              <a:buChar char="•"/>
            </a:pPr>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Hyperparameter Tuning with Cross-Validation is used</a:t>
            </a:r>
          </a:p>
        </p:txBody>
      </p:sp>
      <p:pic>
        <p:nvPicPr>
          <p:cNvPr id="4" name="Picture 3">
            <a:extLst>
              <a:ext uri="{FF2B5EF4-FFF2-40B4-BE49-F238E27FC236}">
                <a16:creationId xmlns:a16="http://schemas.microsoft.com/office/drawing/2014/main" id="{7C8121ED-F958-E214-2411-085C3B5FAAED}"/>
              </a:ext>
            </a:extLst>
          </p:cNvPr>
          <p:cNvPicPr>
            <a:picLocks noChangeAspect="1"/>
          </p:cNvPicPr>
          <p:nvPr/>
        </p:nvPicPr>
        <p:blipFill>
          <a:blip r:embed="rId2"/>
          <a:stretch>
            <a:fillRect/>
          </a:stretch>
        </p:blipFill>
        <p:spPr>
          <a:xfrm>
            <a:off x="819681" y="994547"/>
            <a:ext cx="4832951" cy="3643028"/>
          </a:xfrm>
          <a:prstGeom prst="rect">
            <a:avLst/>
          </a:prstGeom>
        </p:spPr>
      </p:pic>
    </p:spTree>
    <p:extLst>
      <p:ext uri="{BB962C8B-B14F-4D97-AF65-F5344CB8AC3E}">
        <p14:creationId xmlns:p14="http://schemas.microsoft.com/office/powerpoint/2010/main" val="852764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Result of the 1</a:t>
            </a:r>
            <a:r>
              <a:rPr lang="en-US" baseline="30000"/>
              <a:t>st</a:t>
            </a:r>
            <a:r>
              <a:rPr lang="en-US"/>
              <a:t> model</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2523768"/>
          </a:xfrm>
          <a:prstGeom prst="rect">
            <a:avLst/>
          </a:prstGeom>
          <a:noFill/>
        </p:spPr>
        <p:txBody>
          <a:bodyPr wrap="square" lIns="91440" tIns="45720" rIns="91440" bIns="45720" rtlCol="0" anchor="t">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Random Forest model achieved an overall accuracy of 95.66% in predicting customer churn, demonstrating strong performance. The confusion matrix highlights 538 true negatives and 698 true positives, indicating effective identification of both non-churning and churning customers</a:t>
            </a:r>
            <a:endParaRPr lang="en-US" sz="1200">
              <a:solidFill>
                <a:schemeClr val="dk2"/>
              </a:solidFill>
              <a:latin typeface="DM Sans Medium"/>
            </a:endParaRPr>
          </a:p>
        </p:txBody>
      </p:sp>
      <p:pic>
        <p:nvPicPr>
          <p:cNvPr id="3" name="Picture 2">
            <a:extLst>
              <a:ext uri="{FF2B5EF4-FFF2-40B4-BE49-F238E27FC236}">
                <a16:creationId xmlns:a16="http://schemas.microsoft.com/office/drawing/2014/main" id="{574E3A2D-8FA0-5C39-6157-C2B4BC2A220F}"/>
              </a:ext>
            </a:extLst>
          </p:cNvPr>
          <p:cNvPicPr>
            <a:picLocks noChangeAspect="1"/>
          </p:cNvPicPr>
          <p:nvPr/>
        </p:nvPicPr>
        <p:blipFill>
          <a:blip r:embed="rId2"/>
          <a:stretch>
            <a:fillRect/>
          </a:stretch>
        </p:blipFill>
        <p:spPr>
          <a:xfrm>
            <a:off x="973814" y="1063764"/>
            <a:ext cx="4566105" cy="3652363"/>
          </a:xfrm>
          <a:prstGeom prst="rect">
            <a:avLst/>
          </a:prstGeom>
        </p:spPr>
      </p:pic>
    </p:spTree>
    <p:extLst>
      <p:ext uri="{BB962C8B-B14F-4D97-AF65-F5344CB8AC3E}">
        <p14:creationId xmlns:p14="http://schemas.microsoft.com/office/powerpoint/2010/main" val="272660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2nd model: Decision Tree</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3262432"/>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This document describes the implementation of a Decision Tree Classifier with hyperparameter tuning using </a:t>
            </a:r>
            <a:r>
              <a:rPr lang="en-US" sz="1200" err="1">
                <a:solidFill>
                  <a:schemeClr val="dk2"/>
                </a:solidFill>
                <a:latin typeface="DM Sans Medium"/>
                <a:sym typeface="DM Sans Medium"/>
              </a:rPr>
              <a:t>GridSearchCV</a:t>
            </a:r>
            <a:r>
              <a:rPr lang="en-US" sz="1200">
                <a:solidFill>
                  <a:schemeClr val="dk2"/>
                </a:solidFill>
                <a:latin typeface="DM Sans Medium"/>
                <a:sym typeface="DM Sans Medium"/>
              </a:rPr>
              <a:t>.</a:t>
            </a:r>
          </a:p>
          <a:p>
            <a:pPr marL="171450" indent="-171450">
              <a:buFont typeface="Arial" panose="020B0604020202020204" pitchFamily="34" charset="0"/>
              <a:buChar char="•"/>
            </a:pPr>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Why Decision Tree Classifier: Interpretability, Non-linearity Handling, Feature Importance, Flexibility </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accuracy metric was used to evaluate the model's performance, measured by the Confusion matrix.</a:t>
            </a:r>
          </a:p>
        </p:txBody>
      </p:sp>
      <p:pic>
        <p:nvPicPr>
          <p:cNvPr id="3" name="Picture 2">
            <a:extLst>
              <a:ext uri="{FF2B5EF4-FFF2-40B4-BE49-F238E27FC236}">
                <a16:creationId xmlns:a16="http://schemas.microsoft.com/office/drawing/2014/main" id="{0BF7C833-665F-E633-DDE4-1A1B8ED2CE95}"/>
              </a:ext>
            </a:extLst>
          </p:cNvPr>
          <p:cNvPicPr>
            <a:picLocks noChangeAspect="1"/>
          </p:cNvPicPr>
          <p:nvPr/>
        </p:nvPicPr>
        <p:blipFill>
          <a:blip r:embed="rId2"/>
          <a:stretch>
            <a:fillRect/>
          </a:stretch>
        </p:blipFill>
        <p:spPr>
          <a:xfrm>
            <a:off x="630230" y="1102807"/>
            <a:ext cx="5000449" cy="3731491"/>
          </a:xfrm>
          <a:prstGeom prst="rect">
            <a:avLst/>
          </a:prstGeom>
        </p:spPr>
      </p:pic>
    </p:spTree>
    <p:extLst>
      <p:ext uri="{BB962C8B-B14F-4D97-AF65-F5344CB8AC3E}">
        <p14:creationId xmlns:p14="http://schemas.microsoft.com/office/powerpoint/2010/main" val="2776182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Result of the 2</a:t>
            </a:r>
            <a:r>
              <a:rPr lang="en-US" baseline="30000"/>
              <a:t>nd</a:t>
            </a:r>
            <a:r>
              <a:rPr lang="en-US"/>
              <a:t> model</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1785104"/>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Decision Tree algorithm achieved an accuracy of 0.904 and a ROC curve of 0.97, indicating effective identification of both non-churning and churning customers</a:t>
            </a:r>
          </a:p>
        </p:txBody>
      </p:sp>
      <p:pic>
        <p:nvPicPr>
          <p:cNvPr id="4" name="Picture 3">
            <a:extLst>
              <a:ext uri="{FF2B5EF4-FFF2-40B4-BE49-F238E27FC236}">
                <a16:creationId xmlns:a16="http://schemas.microsoft.com/office/drawing/2014/main" id="{75DF246F-7200-5EEC-94CC-CFF6F96975BC}"/>
              </a:ext>
            </a:extLst>
          </p:cNvPr>
          <p:cNvPicPr>
            <a:picLocks noChangeAspect="1"/>
          </p:cNvPicPr>
          <p:nvPr/>
        </p:nvPicPr>
        <p:blipFill>
          <a:blip r:embed="rId2"/>
          <a:stretch>
            <a:fillRect/>
          </a:stretch>
        </p:blipFill>
        <p:spPr>
          <a:xfrm>
            <a:off x="1060083" y="1290129"/>
            <a:ext cx="4222307" cy="2992364"/>
          </a:xfrm>
          <a:prstGeom prst="rect">
            <a:avLst/>
          </a:prstGeom>
        </p:spPr>
      </p:pic>
    </p:spTree>
    <p:extLst>
      <p:ext uri="{BB962C8B-B14F-4D97-AF65-F5344CB8AC3E}">
        <p14:creationId xmlns:p14="http://schemas.microsoft.com/office/powerpoint/2010/main" val="2220552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3</a:t>
            </a:r>
            <a:r>
              <a:rPr lang="en-US" baseline="30000"/>
              <a:t>rd</a:t>
            </a:r>
            <a:r>
              <a:rPr lang="en-US"/>
              <a:t> model: Logistic Regression</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3262432"/>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Logistic Regression Classifier is a fundamental machine-learning algorithm used for binary classification tasks. </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err="1">
                <a:solidFill>
                  <a:schemeClr val="dk2"/>
                </a:solidFill>
                <a:latin typeface="DM Sans Medium"/>
                <a:sym typeface="DM Sans Medium"/>
              </a:rPr>
              <a:t>FeaturesCol</a:t>
            </a:r>
            <a:r>
              <a:rPr lang="en-US" sz="1200">
                <a:solidFill>
                  <a:schemeClr val="dk2"/>
                </a:solidFill>
                <a:latin typeface="DM Sans Medium"/>
                <a:sym typeface="DM Sans Medium"/>
              </a:rPr>
              <a:t> and </a:t>
            </a:r>
            <a:r>
              <a:rPr lang="en-US" sz="1200" err="1">
                <a:solidFill>
                  <a:schemeClr val="dk2"/>
                </a:solidFill>
                <a:latin typeface="DM Sans Medium"/>
                <a:sym typeface="DM Sans Medium"/>
              </a:rPr>
              <a:t>LabelCol</a:t>
            </a:r>
            <a:r>
              <a:rPr lang="en-US" sz="1200">
                <a:solidFill>
                  <a:schemeClr val="dk2"/>
                </a:solidFill>
                <a:latin typeface="DM Sans Medium"/>
                <a:sym typeface="DM Sans Medium"/>
              </a:rPr>
              <a:t>: Using a set of features as the input and "churn" as the target label.</a:t>
            </a:r>
          </a:p>
          <a:p>
            <a:pPr marL="171450" indent="-171450">
              <a:buFont typeface="Arial" panose="020B0604020202020204" pitchFamily="34" charset="0"/>
              <a:buChar char="•"/>
            </a:pPr>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K-Fold Cross-Validation for Robustness</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Hyperparameter Tuning with Grid Search</a:t>
            </a:r>
          </a:p>
        </p:txBody>
      </p:sp>
      <p:pic>
        <p:nvPicPr>
          <p:cNvPr id="3" name="Picture 2">
            <a:extLst>
              <a:ext uri="{FF2B5EF4-FFF2-40B4-BE49-F238E27FC236}">
                <a16:creationId xmlns:a16="http://schemas.microsoft.com/office/drawing/2014/main" id="{D70328C0-6BFA-941A-80AA-06AE03D40540}"/>
              </a:ext>
            </a:extLst>
          </p:cNvPr>
          <p:cNvPicPr>
            <a:picLocks noChangeAspect="1"/>
          </p:cNvPicPr>
          <p:nvPr/>
        </p:nvPicPr>
        <p:blipFill>
          <a:blip r:embed="rId2"/>
          <a:stretch>
            <a:fillRect/>
          </a:stretch>
        </p:blipFill>
        <p:spPr>
          <a:xfrm>
            <a:off x="851490" y="979975"/>
            <a:ext cx="4722343" cy="3728138"/>
          </a:xfrm>
          <a:prstGeom prst="rect">
            <a:avLst/>
          </a:prstGeom>
        </p:spPr>
      </p:pic>
    </p:spTree>
    <p:extLst>
      <p:ext uri="{BB962C8B-B14F-4D97-AF65-F5344CB8AC3E}">
        <p14:creationId xmlns:p14="http://schemas.microsoft.com/office/powerpoint/2010/main" val="769745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Result of the 3</a:t>
            </a:r>
            <a:r>
              <a:rPr lang="en-US" baseline="30000"/>
              <a:t>rd</a:t>
            </a:r>
            <a:r>
              <a:rPr lang="en-US"/>
              <a:t> model</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1785104"/>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logistic regression algorithm achieved an accuracy of 92.99% and a ROC curve of 0.98, indicating effective identification of both non-churning and churning customers</a:t>
            </a:r>
          </a:p>
        </p:txBody>
      </p:sp>
      <p:pic>
        <p:nvPicPr>
          <p:cNvPr id="3" name="Picture 2">
            <a:extLst>
              <a:ext uri="{FF2B5EF4-FFF2-40B4-BE49-F238E27FC236}">
                <a16:creationId xmlns:a16="http://schemas.microsoft.com/office/drawing/2014/main" id="{2AECB2FF-D34B-E8A1-F2C5-6431F8CC1A8E}"/>
              </a:ext>
            </a:extLst>
          </p:cNvPr>
          <p:cNvPicPr>
            <a:picLocks noChangeAspect="1"/>
          </p:cNvPicPr>
          <p:nvPr/>
        </p:nvPicPr>
        <p:blipFill>
          <a:blip r:embed="rId2"/>
          <a:stretch>
            <a:fillRect/>
          </a:stretch>
        </p:blipFill>
        <p:spPr>
          <a:xfrm>
            <a:off x="1148155" y="1257532"/>
            <a:ext cx="4054089" cy="2628436"/>
          </a:xfrm>
          <a:prstGeom prst="rect">
            <a:avLst/>
          </a:prstGeom>
        </p:spPr>
      </p:pic>
    </p:spTree>
    <p:extLst>
      <p:ext uri="{BB962C8B-B14F-4D97-AF65-F5344CB8AC3E}">
        <p14:creationId xmlns:p14="http://schemas.microsoft.com/office/powerpoint/2010/main" val="161764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2380200" y="35654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883;p43">
            <a:extLst>
              <a:ext uri="{FF2B5EF4-FFF2-40B4-BE49-F238E27FC236}">
                <a16:creationId xmlns:a16="http://schemas.microsoft.com/office/drawing/2014/main" id="{E2D54865-9A2A-280D-0278-C3115C351FB6}"/>
              </a:ext>
            </a:extLst>
          </p:cNvPr>
          <p:cNvGrpSpPr/>
          <p:nvPr/>
        </p:nvGrpSpPr>
        <p:grpSpPr>
          <a:xfrm>
            <a:off x="6848892" y="2815546"/>
            <a:ext cx="1749535" cy="1188142"/>
            <a:chOff x="2578997" y="2685395"/>
            <a:chExt cx="2335763" cy="1434489"/>
          </a:xfrm>
        </p:grpSpPr>
        <p:grpSp>
          <p:nvGrpSpPr>
            <p:cNvPr id="3" name="Google Shape;2884;p43">
              <a:extLst>
                <a:ext uri="{FF2B5EF4-FFF2-40B4-BE49-F238E27FC236}">
                  <a16:creationId xmlns:a16="http://schemas.microsoft.com/office/drawing/2014/main" id="{15E5FB43-052B-0EEB-2A0A-D91D879851A4}"/>
                </a:ext>
              </a:extLst>
            </p:cNvPr>
            <p:cNvGrpSpPr/>
            <p:nvPr/>
          </p:nvGrpSpPr>
          <p:grpSpPr>
            <a:xfrm>
              <a:off x="2578997" y="2685395"/>
              <a:ext cx="2335763" cy="1434489"/>
              <a:chOff x="2578997" y="2685395"/>
              <a:chExt cx="2335763" cy="1434489"/>
            </a:xfrm>
          </p:grpSpPr>
          <p:sp>
            <p:nvSpPr>
              <p:cNvPr id="30" name="Google Shape;2885;p43">
                <a:extLst>
                  <a:ext uri="{FF2B5EF4-FFF2-40B4-BE49-F238E27FC236}">
                    <a16:creationId xmlns:a16="http://schemas.microsoft.com/office/drawing/2014/main" id="{9DCF9E76-E6F7-AA15-CE1A-997EDCD70722}"/>
                  </a:ext>
                </a:extLst>
              </p:cNvPr>
              <p:cNvSpPr/>
              <p:nvPr/>
            </p:nvSpPr>
            <p:spPr>
              <a:xfrm rot="-5365624">
                <a:off x="3060651" y="2261396"/>
                <a:ext cx="1411259" cy="2282960"/>
              </a:xfrm>
              <a:custGeom>
                <a:avLst/>
                <a:gdLst/>
                <a:ahLst/>
                <a:cxnLst/>
                <a:rect l="l" t="t" r="r" b="b"/>
                <a:pathLst>
                  <a:path w="1411188" h="2282846" extrusionOk="0">
                    <a:moveTo>
                      <a:pt x="1270117" y="0"/>
                    </a:moveTo>
                    <a:cubicBezTo>
                      <a:pt x="1348029" y="0"/>
                      <a:pt x="1411189" y="63160"/>
                      <a:pt x="1411189" y="141072"/>
                    </a:cubicBezTo>
                    <a:lnTo>
                      <a:pt x="1411189" y="2141775"/>
                    </a:lnTo>
                    <a:cubicBezTo>
                      <a:pt x="1411189" y="2219687"/>
                      <a:pt x="1348029" y="2282847"/>
                      <a:pt x="1270117" y="2282847"/>
                    </a:cubicBezTo>
                    <a:lnTo>
                      <a:pt x="141072" y="2282847"/>
                    </a:lnTo>
                    <a:cubicBezTo>
                      <a:pt x="63160" y="2282847"/>
                      <a:pt x="0" y="2219687"/>
                      <a:pt x="0" y="2141775"/>
                    </a:cubicBezTo>
                    <a:lnTo>
                      <a:pt x="0" y="141072"/>
                    </a:lnTo>
                    <a:cubicBezTo>
                      <a:pt x="0" y="63160"/>
                      <a:pt x="63160" y="0"/>
                      <a:pt x="14107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886;p43">
                <a:extLst>
                  <a:ext uri="{FF2B5EF4-FFF2-40B4-BE49-F238E27FC236}">
                    <a16:creationId xmlns:a16="http://schemas.microsoft.com/office/drawing/2014/main" id="{1E4AEF8A-C0A9-31ED-B2E1-D3DF30AFE091}"/>
                  </a:ext>
                </a:extLst>
              </p:cNvPr>
              <p:cNvSpPr/>
              <p:nvPr/>
            </p:nvSpPr>
            <p:spPr>
              <a:xfrm rot="-5365624">
                <a:off x="3021846" y="2260923"/>
                <a:ext cx="1411259" cy="2282960"/>
              </a:xfrm>
              <a:custGeom>
                <a:avLst/>
                <a:gdLst/>
                <a:ahLst/>
                <a:cxnLst/>
                <a:rect l="l" t="t" r="r" b="b"/>
                <a:pathLst>
                  <a:path w="1411188" h="2282846" extrusionOk="0">
                    <a:moveTo>
                      <a:pt x="1270023" y="0"/>
                    </a:moveTo>
                    <a:cubicBezTo>
                      <a:pt x="1347987" y="0"/>
                      <a:pt x="1411189" y="63202"/>
                      <a:pt x="1411189" y="141166"/>
                    </a:cubicBezTo>
                    <a:lnTo>
                      <a:pt x="1411189" y="2141681"/>
                    </a:lnTo>
                    <a:cubicBezTo>
                      <a:pt x="1411189" y="2219645"/>
                      <a:pt x="1347987" y="2282847"/>
                      <a:pt x="1270023" y="2282847"/>
                    </a:cubicBezTo>
                    <a:lnTo>
                      <a:pt x="141166" y="2282847"/>
                    </a:lnTo>
                    <a:cubicBezTo>
                      <a:pt x="63202" y="2282847"/>
                      <a:pt x="0" y="2219645"/>
                      <a:pt x="0" y="2141681"/>
                    </a:cubicBezTo>
                    <a:lnTo>
                      <a:pt x="0" y="141166"/>
                    </a:lnTo>
                    <a:cubicBezTo>
                      <a:pt x="0" y="63202"/>
                      <a:pt x="63202" y="0"/>
                      <a:pt x="1411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887;p43">
                <a:extLst>
                  <a:ext uri="{FF2B5EF4-FFF2-40B4-BE49-F238E27FC236}">
                    <a16:creationId xmlns:a16="http://schemas.microsoft.com/office/drawing/2014/main" id="{3A6FA699-1823-BCBF-6C54-A875735184EA}"/>
                  </a:ext>
                </a:extLst>
              </p:cNvPr>
              <p:cNvSpPr/>
              <p:nvPr/>
            </p:nvSpPr>
            <p:spPr>
              <a:xfrm>
                <a:off x="2629075" y="2735778"/>
                <a:ext cx="2197000" cy="1334405"/>
              </a:xfrm>
              <a:custGeom>
                <a:avLst/>
                <a:gdLst/>
                <a:ahLst/>
                <a:cxnLst/>
                <a:rect l="l" t="t" r="r" b="b"/>
                <a:pathLst>
                  <a:path w="2197000" h="1334405" extrusionOk="0">
                    <a:moveTo>
                      <a:pt x="91376" y="1313566"/>
                    </a:moveTo>
                    <a:cubicBezTo>
                      <a:pt x="40459" y="1313005"/>
                      <a:pt x="-555" y="1271150"/>
                      <a:pt x="6" y="1220234"/>
                    </a:cubicBezTo>
                    <a:lnTo>
                      <a:pt x="11777" y="91376"/>
                    </a:lnTo>
                    <a:cubicBezTo>
                      <a:pt x="12338" y="40459"/>
                      <a:pt x="54192" y="-555"/>
                      <a:pt x="105109" y="6"/>
                    </a:cubicBezTo>
                    <a:lnTo>
                      <a:pt x="2105625" y="20840"/>
                    </a:lnTo>
                    <a:cubicBezTo>
                      <a:pt x="2156542" y="21400"/>
                      <a:pt x="2197555" y="63255"/>
                      <a:pt x="2196995" y="114171"/>
                    </a:cubicBezTo>
                    <a:lnTo>
                      <a:pt x="2185223" y="1243030"/>
                    </a:lnTo>
                    <a:cubicBezTo>
                      <a:pt x="2184663" y="1293946"/>
                      <a:pt x="2142808" y="1334960"/>
                      <a:pt x="2091891" y="1334399"/>
                    </a:cubicBezTo>
                    <a:lnTo>
                      <a:pt x="91376" y="1313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2888;p43">
              <a:extLst>
                <a:ext uri="{FF2B5EF4-FFF2-40B4-BE49-F238E27FC236}">
                  <a16:creationId xmlns:a16="http://schemas.microsoft.com/office/drawing/2014/main" id="{C8347D9B-CD86-C1B7-DDE8-5283080F285D}"/>
                </a:ext>
              </a:extLst>
            </p:cNvPr>
            <p:cNvGrpSpPr/>
            <p:nvPr/>
          </p:nvGrpSpPr>
          <p:grpSpPr>
            <a:xfrm>
              <a:off x="2788744" y="2893205"/>
              <a:ext cx="800913" cy="1014646"/>
              <a:chOff x="2788744" y="2893205"/>
              <a:chExt cx="800913" cy="1014646"/>
            </a:xfrm>
          </p:grpSpPr>
          <p:grpSp>
            <p:nvGrpSpPr>
              <p:cNvPr id="25" name="Google Shape;2889;p43">
                <a:extLst>
                  <a:ext uri="{FF2B5EF4-FFF2-40B4-BE49-F238E27FC236}">
                    <a16:creationId xmlns:a16="http://schemas.microsoft.com/office/drawing/2014/main" id="{94CB71CD-E5FE-EE71-8C68-779A01E351B0}"/>
                  </a:ext>
                </a:extLst>
              </p:cNvPr>
              <p:cNvGrpSpPr/>
              <p:nvPr/>
            </p:nvGrpSpPr>
            <p:grpSpPr>
              <a:xfrm>
                <a:off x="2797828" y="3191872"/>
                <a:ext cx="791829" cy="715979"/>
                <a:chOff x="2797828" y="3191872"/>
                <a:chExt cx="791829" cy="715979"/>
              </a:xfrm>
            </p:grpSpPr>
            <p:sp>
              <p:nvSpPr>
                <p:cNvPr id="27" name="Google Shape;2890;p43">
                  <a:extLst>
                    <a:ext uri="{FF2B5EF4-FFF2-40B4-BE49-F238E27FC236}">
                      <a16:creationId xmlns:a16="http://schemas.microsoft.com/office/drawing/2014/main" id="{790BCF5C-D4AD-5CD7-0C85-0FA5B949D1D3}"/>
                    </a:ext>
                  </a:extLst>
                </p:cNvPr>
                <p:cNvSpPr/>
                <p:nvPr/>
              </p:nvSpPr>
              <p:spPr>
                <a:xfrm rot="34376">
                  <a:off x="2800271" y="3411023"/>
                  <a:ext cx="211712" cy="489759"/>
                </a:xfrm>
                <a:custGeom>
                  <a:avLst/>
                  <a:gdLst/>
                  <a:ahLst/>
                  <a:cxnLst/>
                  <a:rect l="l" t="t" r="r" b="b"/>
                  <a:pathLst>
                    <a:path w="211701" h="489735" extrusionOk="0">
                      <a:moveTo>
                        <a:pt x="0" y="0"/>
                      </a:moveTo>
                      <a:lnTo>
                        <a:pt x="211702" y="0"/>
                      </a:lnTo>
                      <a:lnTo>
                        <a:pt x="211702" y="489735"/>
                      </a:lnTo>
                      <a:lnTo>
                        <a:pt x="0" y="4897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91;p43">
                  <a:extLst>
                    <a:ext uri="{FF2B5EF4-FFF2-40B4-BE49-F238E27FC236}">
                      <a16:creationId xmlns:a16="http://schemas.microsoft.com/office/drawing/2014/main" id="{2D378D46-B156-148E-F65F-24120C40F715}"/>
                    </a:ext>
                  </a:extLst>
                </p:cNvPr>
                <p:cNvSpPr/>
                <p:nvPr/>
              </p:nvSpPr>
              <p:spPr>
                <a:xfrm rot="34376">
                  <a:off x="3087211" y="3314438"/>
                  <a:ext cx="211712" cy="589449"/>
                </a:xfrm>
                <a:custGeom>
                  <a:avLst/>
                  <a:gdLst/>
                  <a:ahLst/>
                  <a:cxnLst/>
                  <a:rect l="l" t="t" r="r" b="b"/>
                  <a:pathLst>
                    <a:path w="211701" h="589420" extrusionOk="0">
                      <a:moveTo>
                        <a:pt x="0" y="0"/>
                      </a:moveTo>
                      <a:lnTo>
                        <a:pt x="211702" y="0"/>
                      </a:lnTo>
                      <a:lnTo>
                        <a:pt x="211702" y="589420"/>
                      </a:lnTo>
                      <a:lnTo>
                        <a:pt x="0" y="5894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892;p43">
                  <a:extLst>
                    <a:ext uri="{FF2B5EF4-FFF2-40B4-BE49-F238E27FC236}">
                      <a16:creationId xmlns:a16="http://schemas.microsoft.com/office/drawing/2014/main" id="{DEFADC7F-F6AC-5D89-CF27-B964C8B6F898}"/>
                    </a:ext>
                  </a:extLst>
                </p:cNvPr>
                <p:cNvSpPr/>
                <p:nvPr/>
              </p:nvSpPr>
              <p:spPr>
                <a:xfrm rot="34376">
                  <a:off x="3374381" y="3192913"/>
                  <a:ext cx="211712" cy="713898"/>
                </a:xfrm>
                <a:custGeom>
                  <a:avLst/>
                  <a:gdLst/>
                  <a:ahLst/>
                  <a:cxnLst/>
                  <a:rect l="l" t="t" r="r" b="b"/>
                  <a:pathLst>
                    <a:path w="211701" h="713862" extrusionOk="0">
                      <a:moveTo>
                        <a:pt x="0" y="0"/>
                      </a:moveTo>
                      <a:lnTo>
                        <a:pt x="211702" y="0"/>
                      </a:lnTo>
                      <a:lnTo>
                        <a:pt x="211702" y="713863"/>
                      </a:lnTo>
                      <a:lnTo>
                        <a:pt x="0" y="7138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893;p43">
                <a:extLst>
                  <a:ext uri="{FF2B5EF4-FFF2-40B4-BE49-F238E27FC236}">
                    <a16:creationId xmlns:a16="http://schemas.microsoft.com/office/drawing/2014/main" id="{327D7B99-54CB-4FA1-2978-1A667BB0CD38}"/>
                  </a:ext>
                </a:extLst>
              </p:cNvPr>
              <p:cNvSpPr/>
              <p:nvPr/>
            </p:nvSpPr>
            <p:spPr>
              <a:xfrm>
                <a:off x="2788744" y="2893205"/>
                <a:ext cx="767301" cy="371272"/>
              </a:xfrm>
              <a:custGeom>
                <a:avLst/>
                <a:gdLst/>
                <a:ahLst/>
                <a:cxnLst/>
                <a:rect l="l" t="t" r="r" b="b"/>
                <a:pathLst>
                  <a:path w="767301" h="371272" extrusionOk="0">
                    <a:moveTo>
                      <a:pt x="0" y="371272"/>
                    </a:moveTo>
                    <a:lnTo>
                      <a:pt x="329324" y="238235"/>
                    </a:lnTo>
                    <a:lnTo>
                      <a:pt x="364545" y="320636"/>
                    </a:lnTo>
                    <a:lnTo>
                      <a:pt x="689572" y="171996"/>
                    </a:lnTo>
                    <a:lnTo>
                      <a:pt x="711060" y="207965"/>
                    </a:lnTo>
                    <a:lnTo>
                      <a:pt x="767302" y="35782"/>
                    </a:lnTo>
                    <a:lnTo>
                      <a:pt x="618195" y="0"/>
                    </a:lnTo>
                    <a:lnTo>
                      <a:pt x="631368" y="34381"/>
                    </a:lnTo>
                    <a:lnTo>
                      <a:pt x="424711" y="148453"/>
                    </a:lnTo>
                    <a:lnTo>
                      <a:pt x="383230" y="44284"/>
                    </a:lnTo>
                    <a:lnTo>
                      <a:pt x="0" y="3712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2894;p43">
              <a:extLst>
                <a:ext uri="{FF2B5EF4-FFF2-40B4-BE49-F238E27FC236}">
                  <a16:creationId xmlns:a16="http://schemas.microsoft.com/office/drawing/2014/main" id="{1F5224BB-F0C7-C2C4-4943-D128B79670B0}"/>
                </a:ext>
              </a:extLst>
            </p:cNvPr>
            <p:cNvGrpSpPr/>
            <p:nvPr/>
          </p:nvGrpSpPr>
          <p:grpSpPr>
            <a:xfrm>
              <a:off x="3753734" y="2964395"/>
              <a:ext cx="920425" cy="920425"/>
              <a:chOff x="3753734" y="2964395"/>
              <a:chExt cx="920425" cy="920425"/>
            </a:xfrm>
          </p:grpSpPr>
          <p:grpSp>
            <p:nvGrpSpPr>
              <p:cNvPr id="13" name="Google Shape;2895;p43">
                <a:extLst>
                  <a:ext uri="{FF2B5EF4-FFF2-40B4-BE49-F238E27FC236}">
                    <a16:creationId xmlns:a16="http://schemas.microsoft.com/office/drawing/2014/main" id="{2FBA2FBE-FEBE-E1B1-3CDF-F4E51B1D80C2}"/>
                  </a:ext>
                </a:extLst>
              </p:cNvPr>
              <p:cNvGrpSpPr/>
              <p:nvPr/>
            </p:nvGrpSpPr>
            <p:grpSpPr>
              <a:xfrm>
                <a:off x="3808668" y="2964395"/>
                <a:ext cx="810558" cy="920425"/>
                <a:chOff x="3808668" y="2964395"/>
                <a:chExt cx="810558" cy="920425"/>
              </a:xfrm>
            </p:grpSpPr>
            <p:sp>
              <p:nvSpPr>
                <p:cNvPr id="20" name="Google Shape;2896;p43">
                  <a:extLst>
                    <a:ext uri="{FF2B5EF4-FFF2-40B4-BE49-F238E27FC236}">
                      <a16:creationId xmlns:a16="http://schemas.microsoft.com/office/drawing/2014/main" id="{5C058914-353D-F23D-3D4F-7F238A1F38BA}"/>
                    </a:ext>
                  </a:extLst>
                </p:cNvPr>
                <p:cNvSpPr/>
                <p:nvPr/>
              </p:nvSpPr>
              <p:spPr>
                <a:xfrm>
                  <a:off x="3808668" y="2964395"/>
                  <a:ext cx="9529" cy="912111"/>
                </a:xfrm>
                <a:custGeom>
                  <a:avLst/>
                  <a:gdLst/>
                  <a:ahLst/>
                  <a:cxnLst/>
                  <a:rect l="l" t="t" r="r" b="b"/>
                  <a:pathLst>
                    <a:path w="9529" h="912111" extrusionOk="0">
                      <a:moveTo>
                        <a:pt x="9529" y="0"/>
                      </a:moveTo>
                      <a:lnTo>
                        <a:pt x="0" y="912111"/>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897;p43">
                  <a:extLst>
                    <a:ext uri="{FF2B5EF4-FFF2-40B4-BE49-F238E27FC236}">
                      <a16:creationId xmlns:a16="http://schemas.microsoft.com/office/drawing/2014/main" id="{9D96E748-C46B-134B-0952-5D248154F711}"/>
                    </a:ext>
                  </a:extLst>
                </p:cNvPr>
                <p:cNvSpPr/>
                <p:nvPr/>
              </p:nvSpPr>
              <p:spPr>
                <a:xfrm>
                  <a:off x="4008972" y="2966544"/>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898;p43">
                  <a:extLst>
                    <a:ext uri="{FF2B5EF4-FFF2-40B4-BE49-F238E27FC236}">
                      <a16:creationId xmlns:a16="http://schemas.microsoft.com/office/drawing/2014/main" id="{A26FC222-B9A8-F7D3-F3EA-7E644F1989B2}"/>
                    </a:ext>
                  </a:extLst>
                </p:cNvPr>
                <p:cNvSpPr/>
                <p:nvPr/>
              </p:nvSpPr>
              <p:spPr>
                <a:xfrm>
                  <a:off x="4209182" y="2968599"/>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899;p43">
                  <a:extLst>
                    <a:ext uri="{FF2B5EF4-FFF2-40B4-BE49-F238E27FC236}">
                      <a16:creationId xmlns:a16="http://schemas.microsoft.com/office/drawing/2014/main" id="{69FAADB9-FD43-9236-6861-8DDB0466505E}"/>
                    </a:ext>
                  </a:extLst>
                </p:cNvPr>
                <p:cNvSpPr/>
                <p:nvPr/>
              </p:nvSpPr>
              <p:spPr>
                <a:xfrm>
                  <a:off x="4409486" y="2970654"/>
                  <a:ext cx="9529" cy="912111"/>
                </a:xfrm>
                <a:custGeom>
                  <a:avLst/>
                  <a:gdLst/>
                  <a:ahLst/>
                  <a:cxnLst/>
                  <a:rect l="l" t="t" r="r" b="b"/>
                  <a:pathLst>
                    <a:path w="9529" h="912111" extrusionOk="0">
                      <a:moveTo>
                        <a:pt x="9529" y="0"/>
                      </a:moveTo>
                      <a:lnTo>
                        <a:pt x="0" y="912111"/>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00;p43">
                  <a:extLst>
                    <a:ext uri="{FF2B5EF4-FFF2-40B4-BE49-F238E27FC236}">
                      <a16:creationId xmlns:a16="http://schemas.microsoft.com/office/drawing/2014/main" id="{8C837C13-D3ED-50C1-E85D-04E97762DF4D}"/>
                    </a:ext>
                  </a:extLst>
                </p:cNvPr>
                <p:cNvSpPr/>
                <p:nvPr/>
              </p:nvSpPr>
              <p:spPr>
                <a:xfrm>
                  <a:off x="4609697" y="2972803"/>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2901;p43">
                <a:extLst>
                  <a:ext uri="{FF2B5EF4-FFF2-40B4-BE49-F238E27FC236}">
                    <a16:creationId xmlns:a16="http://schemas.microsoft.com/office/drawing/2014/main" id="{FD529413-3A0E-E7B0-2E2B-E023D1D69B6E}"/>
                  </a:ext>
                </a:extLst>
              </p:cNvPr>
              <p:cNvGrpSpPr/>
              <p:nvPr/>
            </p:nvGrpSpPr>
            <p:grpSpPr>
              <a:xfrm>
                <a:off x="3753734" y="3019329"/>
                <a:ext cx="920425" cy="810558"/>
                <a:chOff x="3753734" y="3019329"/>
                <a:chExt cx="920425" cy="810558"/>
              </a:xfrm>
            </p:grpSpPr>
            <p:sp>
              <p:nvSpPr>
                <p:cNvPr id="15" name="Google Shape;2902;p43">
                  <a:extLst>
                    <a:ext uri="{FF2B5EF4-FFF2-40B4-BE49-F238E27FC236}">
                      <a16:creationId xmlns:a16="http://schemas.microsoft.com/office/drawing/2014/main" id="{8736B93A-0350-80B1-F26D-5899C3F7C249}"/>
                    </a:ext>
                  </a:extLst>
                </p:cNvPr>
                <p:cNvSpPr/>
                <p:nvPr/>
              </p:nvSpPr>
              <p:spPr>
                <a:xfrm>
                  <a:off x="3762142" y="3019329"/>
                  <a:ext cx="912017" cy="9529"/>
                </a:xfrm>
                <a:custGeom>
                  <a:avLst/>
                  <a:gdLst/>
                  <a:ahLst/>
                  <a:cxnLst/>
                  <a:rect l="l" t="t" r="r" b="b"/>
                  <a:pathLst>
                    <a:path w="912017" h="9529" extrusionOk="0">
                      <a:moveTo>
                        <a:pt x="912018"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03;p43">
                  <a:extLst>
                    <a:ext uri="{FF2B5EF4-FFF2-40B4-BE49-F238E27FC236}">
                      <a16:creationId xmlns:a16="http://schemas.microsoft.com/office/drawing/2014/main" id="{8AAA41C3-A373-094C-C6C8-5EE3E4A83C04}"/>
                    </a:ext>
                  </a:extLst>
                </p:cNvPr>
                <p:cNvSpPr/>
                <p:nvPr/>
              </p:nvSpPr>
              <p:spPr>
                <a:xfrm>
                  <a:off x="3759994" y="3219633"/>
                  <a:ext cx="912111" cy="9529"/>
                </a:xfrm>
                <a:custGeom>
                  <a:avLst/>
                  <a:gdLst/>
                  <a:ahLst/>
                  <a:cxnLst/>
                  <a:rect l="l" t="t" r="r" b="b"/>
                  <a:pathLst>
                    <a:path w="912111" h="9529" extrusionOk="0">
                      <a:moveTo>
                        <a:pt x="912111"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04;p43">
                  <a:extLst>
                    <a:ext uri="{FF2B5EF4-FFF2-40B4-BE49-F238E27FC236}">
                      <a16:creationId xmlns:a16="http://schemas.microsoft.com/office/drawing/2014/main" id="{17A28BE1-35F4-A4D0-2901-B5374FBEEE74}"/>
                    </a:ext>
                  </a:extLst>
                </p:cNvPr>
                <p:cNvSpPr/>
                <p:nvPr/>
              </p:nvSpPr>
              <p:spPr>
                <a:xfrm>
                  <a:off x="3757938" y="3419843"/>
                  <a:ext cx="912017" cy="9529"/>
                </a:xfrm>
                <a:custGeom>
                  <a:avLst/>
                  <a:gdLst/>
                  <a:ahLst/>
                  <a:cxnLst/>
                  <a:rect l="l" t="t" r="r" b="b"/>
                  <a:pathLst>
                    <a:path w="912017" h="9529" extrusionOk="0">
                      <a:moveTo>
                        <a:pt x="912018"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05;p43">
                  <a:extLst>
                    <a:ext uri="{FF2B5EF4-FFF2-40B4-BE49-F238E27FC236}">
                      <a16:creationId xmlns:a16="http://schemas.microsoft.com/office/drawing/2014/main" id="{29681733-ED8F-FD91-ACAA-1AD6F1BFBD20}"/>
                    </a:ext>
                  </a:extLst>
                </p:cNvPr>
                <p:cNvSpPr/>
                <p:nvPr/>
              </p:nvSpPr>
              <p:spPr>
                <a:xfrm>
                  <a:off x="3755883" y="3620147"/>
                  <a:ext cx="912017" cy="9435"/>
                </a:xfrm>
                <a:custGeom>
                  <a:avLst/>
                  <a:gdLst/>
                  <a:ahLst/>
                  <a:cxnLst/>
                  <a:rect l="l" t="t" r="r" b="b"/>
                  <a:pathLst>
                    <a:path w="912017" h="9435" extrusionOk="0">
                      <a:moveTo>
                        <a:pt x="912018" y="9436"/>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06;p43">
                  <a:extLst>
                    <a:ext uri="{FF2B5EF4-FFF2-40B4-BE49-F238E27FC236}">
                      <a16:creationId xmlns:a16="http://schemas.microsoft.com/office/drawing/2014/main" id="{4584BA4B-6730-FA95-ADE5-430E7AF3D095}"/>
                    </a:ext>
                  </a:extLst>
                </p:cNvPr>
                <p:cNvSpPr/>
                <p:nvPr/>
              </p:nvSpPr>
              <p:spPr>
                <a:xfrm>
                  <a:off x="3753734" y="3820358"/>
                  <a:ext cx="912111" cy="9529"/>
                </a:xfrm>
                <a:custGeom>
                  <a:avLst/>
                  <a:gdLst/>
                  <a:ahLst/>
                  <a:cxnLst/>
                  <a:rect l="l" t="t" r="r" b="b"/>
                  <a:pathLst>
                    <a:path w="912111" h="9529" extrusionOk="0">
                      <a:moveTo>
                        <a:pt x="912111"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 name="Google Shape;2907;p43">
              <a:extLst>
                <a:ext uri="{FF2B5EF4-FFF2-40B4-BE49-F238E27FC236}">
                  <a16:creationId xmlns:a16="http://schemas.microsoft.com/office/drawing/2014/main" id="{E3708793-4117-278F-0ABA-BA497E42B7FF}"/>
                </a:ext>
              </a:extLst>
            </p:cNvPr>
            <p:cNvGrpSpPr/>
            <p:nvPr/>
          </p:nvGrpSpPr>
          <p:grpSpPr>
            <a:xfrm>
              <a:off x="3778677" y="3187960"/>
              <a:ext cx="870073" cy="473202"/>
              <a:chOff x="3778677" y="3187960"/>
              <a:chExt cx="870073" cy="473202"/>
            </a:xfrm>
          </p:grpSpPr>
          <p:sp>
            <p:nvSpPr>
              <p:cNvPr id="7" name="Google Shape;2908;p43">
                <a:extLst>
                  <a:ext uri="{FF2B5EF4-FFF2-40B4-BE49-F238E27FC236}">
                    <a16:creationId xmlns:a16="http://schemas.microsoft.com/office/drawing/2014/main" id="{DC05FFC3-041A-940A-6255-A8922CD6D5D9}"/>
                  </a:ext>
                </a:extLst>
              </p:cNvPr>
              <p:cNvSpPr/>
              <p:nvPr/>
            </p:nvSpPr>
            <p:spPr>
              <a:xfrm>
                <a:off x="3801724" y="3211101"/>
                <a:ext cx="823994" cy="427170"/>
              </a:xfrm>
              <a:custGeom>
                <a:avLst/>
                <a:gdLst/>
                <a:ahLst/>
                <a:cxnLst/>
                <a:rect l="l" t="t" r="r" b="b"/>
                <a:pathLst>
                  <a:path w="823994" h="427170" extrusionOk="0">
                    <a:moveTo>
                      <a:pt x="209396" y="427171"/>
                    </a:moveTo>
                    <a:cubicBezTo>
                      <a:pt x="209396" y="427171"/>
                      <a:pt x="208649" y="427171"/>
                      <a:pt x="208275" y="427171"/>
                    </a:cubicBezTo>
                    <a:cubicBezTo>
                      <a:pt x="202016" y="426237"/>
                      <a:pt x="192580" y="424929"/>
                      <a:pt x="871" y="13017"/>
                    </a:cubicBezTo>
                    <a:cubicBezTo>
                      <a:pt x="-1277" y="8439"/>
                      <a:pt x="684" y="3020"/>
                      <a:pt x="5262" y="871"/>
                    </a:cubicBezTo>
                    <a:cubicBezTo>
                      <a:pt x="9840" y="-1278"/>
                      <a:pt x="15259" y="684"/>
                      <a:pt x="17408" y="5262"/>
                    </a:cubicBezTo>
                    <a:cubicBezTo>
                      <a:pt x="82805" y="145774"/>
                      <a:pt x="180995" y="352711"/>
                      <a:pt x="208836" y="401292"/>
                    </a:cubicBezTo>
                    <a:cubicBezTo>
                      <a:pt x="234808" y="352057"/>
                      <a:pt x="336735" y="148670"/>
                      <a:pt x="406150" y="9279"/>
                    </a:cubicBezTo>
                    <a:cubicBezTo>
                      <a:pt x="407458" y="6570"/>
                      <a:pt x="409981" y="4795"/>
                      <a:pt x="412970" y="4328"/>
                    </a:cubicBezTo>
                    <a:cubicBezTo>
                      <a:pt x="415866" y="3861"/>
                      <a:pt x="418856" y="4888"/>
                      <a:pt x="420911" y="7037"/>
                    </a:cubicBezTo>
                    <a:lnTo>
                      <a:pt x="612620" y="205846"/>
                    </a:lnTo>
                    <a:lnTo>
                      <a:pt x="808439" y="11055"/>
                    </a:lnTo>
                    <a:cubicBezTo>
                      <a:pt x="811990" y="7504"/>
                      <a:pt x="817782" y="7504"/>
                      <a:pt x="821332" y="11055"/>
                    </a:cubicBezTo>
                    <a:cubicBezTo>
                      <a:pt x="824882" y="14605"/>
                      <a:pt x="824882" y="20397"/>
                      <a:pt x="821332" y="23947"/>
                    </a:cubicBezTo>
                    <a:lnTo>
                      <a:pt x="618973" y="225279"/>
                    </a:lnTo>
                    <a:cubicBezTo>
                      <a:pt x="615516" y="228736"/>
                      <a:pt x="609350" y="228642"/>
                      <a:pt x="605893" y="225185"/>
                    </a:cubicBezTo>
                    <a:lnTo>
                      <a:pt x="416801" y="28992"/>
                    </a:lnTo>
                    <a:cubicBezTo>
                      <a:pt x="354486" y="154182"/>
                      <a:pt x="223410" y="416520"/>
                      <a:pt x="216777" y="423994"/>
                    </a:cubicBezTo>
                    <a:cubicBezTo>
                      <a:pt x="215002" y="426050"/>
                      <a:pt x="212199" y="427171"/>
                      <a:pt x="209490" y="4271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09;p43">
                <a:extLst>
                  <a:ext uri="{FF2B5EF4-FFF2-40B4-BE49-F238E27FC236}">
                    <a16:creationId xmlns:a16="http://schemas.microsoft.com/office/drawing/2014/main" id="{57A6F514-183F-F691-3873-EDCC6C8FE004}"/>
                  </a:ext>
                </a:extLst>
              </p:cNvPr>
              <p:cNvSpPr/>
              <p:nvPr/>
            </p:nvSpPr>
            <p:spPr>
              <a:xfrm>
                <a:off x="3778677" y="3187960"/>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10;p43">
                <a:extLst>
                  <a:ext uri="{FF2B5EF4-FFF2-40B4-BE49-F238E27FC236}">
                    <a16:creationId xmlns:a16="http://schemas.microsoft.com/office/drawing/2014/main" id="{4EF17D98-3DCE-8652-C316-BA450A0EBE8F}"/>
                  </a:ext>
                </a:extLst>
              </p:cNvPr>
              <p:cNvSpPr/>
              <p:nvPr/>
            </p:nvSpPr>
            <p:spPr>
              <a:xfrm>
                <a:off x="3979354" y="3596789"/>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11;p43">
                <a:extLst>
                  <a:ext uri="{FF2B5EF4-FFF2-40B4-BE49-F238E27FC236}">
                    <a16:creationId xmlns:a16="http://schemas.microsoft.com/office/drawing/2014/main" id="{0DD37218-4546-65A9-8634-96E54AE217A7}"/>
                  </a:ext>
                </a:extLst>
              </p:cNvPr>
              <p:cNvSpPr/>
              <p:nvPr/>
            </p:nvSpPr>
            <p:spPr>
              <a:xfrm>
                <a:off x="4183862" y="3192164"/>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912;p43">
                <a:extLst>
                  <a:ext uri="{FF2B5EF4-FFF2-40B4-BE49-F238E27FC236}">
                    <a16:creationId xmlns:a16="http://schemas.microsoft.com/office/drawing/2014/main" id="{09F7327E-ADE4-593B-C7AB-C6B3EFCF54E9}"/>
                  </a:ext>
                </a:extLst>
              </p:cNvPr>
              <p:cNvSpPr/>
              <p:nvPr/>
            </p:nvSpPr>
            <p:spPr>
              <a:xfrm>
                <a:off x="4382017" y="3394523"/>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13;p43">
                <a:extLst>
                  <a:ext uri="{FF2B5EF4-FFF2-40B4-BE49-F238E27FC236}">
                    <a16:creationId xmlns:a16="http://schemas.microsoft.com/office/drawing/2014/main" id="{24E252D9-FA72-1026-BF37-EE9289B9C7E5}"/>
                  </a:ext>
                </a:extLst>
              </p:cNvPr>
              <p:cNvSpPr/>
              <p:nvPr/>
            </p:nvSpPr>
            <p:spPr>
              <a:xfrm>
                <a:off x="4584377" y="3196368"/>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4" y="189"/>
                      <a:pt x="64558"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4th model: Naive Bayes</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2708434"/>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Naive Bayes Classifier is a fundamental machine-learning algorithm used for binary classification tasks. </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err="1">
                <a:solidFill>
                  <a:schemeClr val="dk2"/>
                </a:solidFill>
                <a:latin typeface="DM Sans Medium"/>
                <a:sym typeface="DM Sans Medium"/>
              </a:rPr>
              <a:t>FeaturesCol</a:t>
            </a:r>
            <a:r>
              <a:rPr lang="en-US" sz="1200">
                <a:solidFill>
                  <a:schemeClr val="dk2"/>
                </a:solidFill>
                <a:latin typeface="DM Sans Medium"/>
                <a:sym typeface="DM Sans Medium"/>
              </a:rPr>
              <a:t> and </a:t>
            </a:r>
            <a:r>
              <a:rPr lang="en-US" sz="1200" err="1">
                <a:solidFill>
                  <a:schemeClr val="dk2"/>
                </a:solidFill>
                <a:latin typeface="DM Sans Medium"/>
                <a:sym typeface="DM Sans Medium"/>
              </a:rPr>
              <a:t>LabelCol</a:t>
            </a:r>
            <a:r>
              <a:rPr lang="en-US" sz="1200">
                <a:solidFill>
                  <a:schemeClr val="dk2"/>
                </a:solidFill>
                <a:latin typeface="DM Sans Medium"/>
                <a:sym typeface="DM Sans Medium"/>
              </a:rPr>
              <a:t>: Using a set of features as the input and "churn" as the target label.</a:t>
            </a:r>
          </a:p>
          <a:p>
            <a:pPr marL="171450" indent="-171450">
              <a:buFont typeface="Arial" panose="020B0604020202020204" pitchFamily="34" charset="0"/>
              <a:buChar char="•"/>
            </a:pPr>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K-Fold Cross-Validation for Robustness</a:t>
            </a:r>
          </a:p>
          <a:p>
            <a:endParaRPr lang="en-US" sz="1200">
              <a:solidFill>
                <a:schemeClr val="dk2"/>
              </a:solidFill>
              <a:latin typeface="DM Sans Medium"/>
              <a:sym typeface="DM Sans Medium"/>
            </a:endParaRPr>
          </a:p>
        </p:txBody>
      </p:sp>
      <p:pic>
        <p:nvPicPr>
          <p:cNvPr id="4" name="Picture 3">
            <a:extLst>
              <a:ext uri="{FF2B5EF4-FFF2-40B4-BE49-F238E27FC236}">
                <a16:creationId xmlns:a16="http://schemas.microsoft.com/office/drawing/2014/main" id="{E4C2E513-474B-8AD0-2309-073095869F45}"/>
              </a:ext>
            </a:extLst>
          </p:cNvPr>
          <p:cNvPicPr>
            <a:picLocks noChangeAspect="1"/>
          </p:cNvPicPr>
          <p:nvPr/>
        </p:nvPicPr>
        <p:blipFill>
          <a:blip r:embed="rId2"/>
          <a:stretch>
            <a:fillRect/>
          </a:stretch>
        </p:blipFill>
        <p:spPr>
          <a:xfrm>
            <a:off x="359365" y="1122190"/>
            <a:ext cx="5027259" cy="3417024"/>
          </a:xfrm>
          <a:prstGeom prst="rect">
            <a:avLst/>
          </a:prstGeom>
        </p:spPr>
      </p:pic>
    </p:spTree>
    <p:extLst>
      <p:ext uri="{BB962C8B-B14F-4D97-AF65-F5344CB8AC3E}">
        <p14:creationId xmlns:p14="http://schemas.microsoft.com/office/powerpoint/2010/main" val="82634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Result of the 4th model</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1785104"/>
          </a:xfrm>
          <a:prstGeom prst="rect">
            <a:avLst/>
          </a:prstGeom>
          <a:noFill/>
        </p:spPr>
        <p:txBody>
          <a:bodyPr wrap="square" rtlCol="0">
            <a:spAutoFit/>
          </a:bodyPr>
          <a:lstStyle/>
          <a:p>
            <a:r>
              <a:rPr lang="en-US" b="1" u="sng">
                <a:solidFill>
                  <a:schemeClr val="dk2"/>
                </a:solidFill>
                <a:latin typeface="DM Sans Medium"/>
                <a:sym typeface="DM Sans Medium"/>
              </a:rPr>
              <a:t>Overview:</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a:solidFill>
                  <a:schemeClr val="dk2"/>
                </a:solidFill>
                <a:latin typeface="DM Sans Medium"/>
                <a:sym typeface="DM Sans Medium"/>
              </a:rPr>
              <a:t>The logistic regression algorithm achieved an accuracy of 89% and a ROC curve of 0.96, indicating effective identification of both non-churning and churning customers</a:t>
            </a:r>
          </a:p>
        </p:txBody>
      </p:sp>
      <p:pic>
        <p:nvPicPr>
          <p:cNvPr id="4" name="Picture 3">
            <a:extLst>
              <a:ext uri="{FF2B5EF4-FFF2-40B4-BE49-F238E27FC236}">
                <a16:creationId xmlns:a16="http://schemas.microsoft.com/office/drawing/2014/main" id="{6F1F4BBB-AE8A-8645-E1BD-8F908402F37B}"/>
              </a:ext>
            </a:extLst>
          </p:cNvPr>
          <p:cNvPicPr>
            <a:picLocks noChangeAspect="1"/>
          </p:cNvPicPr>
          <p:nvPr/>
        </p:nvPicPr>
        <p:blipFill>
          <a:blip r:embed="rId2"/>
          <a:stretch>
            <a:fillRect/>
          </a:stretch>
        </p:blipFill>
        <p:spPr>
          <a:xfrm>
            <a:off x="1135275" y="989480"/>
            <a:ext cx="4219976" cy="3626752"/>
          </a:xfrm>
          <a:prstGeom prst="rect">
            <a:avLst/>
          </a:prstGeom>
        </p:spPr>
      </p:pic>
    </p:spTree>
    <p:extLst>
      <p:ext uri="{BB962C8B-B14F-4D97-AF65-F5344CB8AC3E}">
        <p14:creationId xmlns:p14="http://schemas.microsoft.com/office/powerpoint/2010/main" val="2063084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1443" y="3704916"/>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Aptos" panose="020B0004020202020204" pitchFamily="34" charset="0"/>
                <a:ea typeface="Aptos" panose="020B0004020202020204" pitchFamily="34" charset="0"/>
                <a:cs typeface="Times New Roman" panose="02020603050405020304" pitchFamily="18" charset="0"/>
              </a:rPr>
              <a:t>U</a:t>
            </a:r>
            <a:r>
              <a:rPr lang="en-GB" sz="2800">
                <a:latin typeface="Aptos" panose="020B0004020202020204" pitchFamily="34" charset="0"/>
                <a:ea typeface="Aptos" panose="020B0004020202020204" pitchFamily="34" charset="0"/>
                <a:cs typeface="Times New Roman" panose="02020603050405020304" pitchFamily="18" charset="0"/>
              </a:rPr>
              <a:t>ser interface deployment</a:t>
            </a:r>
            <a:endParaRPr lang="en-GB" sz="28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933;p43">
            <a:extLst>
              <a:ext uri="{FF2B5EF4-FFF2-40B4-BE49-F238E27FC236}">
                <a16:creationId xmlns:a16="http://schemas.microsoft.com/office/drawing/2014/main" id="{E2AD1992-15BA-74BB-603C-E545E63246A1}"/>
              </a:ext>
            </a:extLst>
          </p:cNvPr>
          <p:cNvGrpSpPr/>
          <p:nvPr/>
        </p:nvGrpSpPr>
        <p:grpSpPr>
          <a:xfrm>
            <a:off x="7373488" y="2867755"/>
            <a:ext cx="997491" cy="1296226"/>
            <a:chOff x="5849514" y="2590993"/>
            <a:chExt cx="1220051" cy="1675435"/>
          </a:xfrm>
        </p:grpSpPr>
        <p:sp>
          <p:nvSpPr>
            <p:cNvPr id="3" name="Google Shape;2934;p43">
              <a:extLst>
                <a:ext uri="{FF2B5EF4-FFF2-40B4-BE49-F238E27FC236}">
                  <a16:creationId xmlns:a16="http://schemas.microsoft.com/office/drawing/2014/main" id="{D94EE9DD-BD64-9BC5-5FFF-BB1D0B7F5C6F}"/>
                </a:ext>
              </a:extLst>
            </p:cNvPr>
            <p:cNvSpPr/>
            <p:nvPr/>
          </p:nvSpPr>
          <p:spPr>
            <a:xfrm rot="-5365624">
              <a:off x="5678839" y="2877496"/>
              <a:ext cx="1561401" cy="1204498"/>
            </a:xfrm>
            <a:custGeom>
              <a:avLst/>
              <a:gdLst/>
              <a:ahLst/>
              <a:cxnLst/>
              <a:rect l="l" t="t" r="r" b="b"/>
              <a:pathLst>
                <a:path w="1561323" h="1204438" extrusionOk="0">
                  <a:moveTo>
                    <a:pt x="1434452" y="0"/>
                  </a:moveTo>
                  <a:cubicBezTo>
                    <a:pt x="1504521" y="0"/>
                    <a:pt x="1561323" y="56802"/>
                    <a:pt x="1561323" y="126872"/>
                  </a:cubicBezTo>
                  <a:lnTo>
                    <a:pt x="1561323" y="1077567"/>
                  </a:lnTo>
                  <a:cubicBezTo>
                    <a:pt x="1561323" y="1147637"/>
                    <a:pt x="1504521" y="1204439"/>
                    <a:pt x="1434452" y="1204439"/>
                  </a:cubicBezTo>
                  <a:lnTo>
                    <a:pt x="126871" y="1204439"/>
                  </a:lnTo>
                  <a:cubicBezTo>
                    <a:pt x="56802" y="1204439"/>
                    <a:pt x="0" y="1147637"/>
                    <a:pt x="0" y="1077567"/>
                  </a:cubicBezTo>
                  <a:lnTo>
                    <a:pt x="0" y="126872"/>
                  </a:lnTo>
                  <a:cubicBezTo>
                    <a:pt x="0" y="56802"/>
                    <a:pt x="56802" y="0"/>
                    <a:pt x="12687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2935;p43">
              <a:extLst>
                <a:ext uri="{FF2B5EF4-FFF2-40B4-BE49-F238E27FC236}">
                  <a16:creationId xmlns:a16="http://schemas.microsoft.com/office/drawing/2014/main" id="{4C3F6535-B7EF-9334-2C7A-F88300FB40A8}"/>
                </a:ext>
              </a:extLst>
            </p:cNvPr>
            <p:cNvSpPr/>
            <p:nvPr/>
          </p:nvSpPr>
          <p:spPr>
            <a:xfrm rot="34376">
              <a:off x="5994658" y="2818027"/>
              <a:ext cx="941026" cy="1324369"/>
            </a:xfrm>
            <a:custGeom>
              <a:avLst/>
              <a:gdLst/>
              <a:ahLst/>
              <a:cxnLst/>
              <a:rect l="l" t="t" r="r" b="b"/>
              <a:pathLst>
                <a:path w="940979" h="1324303" extrusionOk="0">
                  <a:moveTo>
                    <a:pt x="895761" y="0"/>
                  </a:moveTo>
                  <a:cubicBezTo>
                    <a:pt x="920734" y="0"/>
                    <a:pt x="940980" y="20245"/>
                    <a:pt x="940980" y="45218"/>
                  </a:cubicBezTo>
                  <a:lnTo>
                    <a:pt x="940980" y="1279086"/>
                  </a:lnTo>
                  <a:cubicBezTo>
                    <a:pt x="940980" y="1304059"/>
                    <a:pt x="920735" y="1324304"/>
                    <a:pt x="895761" y="1324304"/>
                  </a:cubicBezTo>
                  <a:lnTo>
                    <a:pt x="45218" y="1324304"/>
                  </a:lnTo>
                  <a:cubicBezTo>
                    <a:pt x="20245" y="1324304"/>
                    <a:pt x="0" y="1304059"/>
                    <a:pt x="0" y="1279086"/>
                  </a:cubicBezTo>
                  <a:lnTo>
                    <a:pt x="0" y="45218"/>
                  </a:lnTo>
                  <a:cubicBezTo>
                    <a:pt x="0" y="20245"/>
                    <a:pt x="20244" y="0"/>
                    <a:pt x="45218" y="0"/>
                  </a:cubicBezTo>
                  <a:close/>
                </a:path>
              </a:pathLst>
            </a:custGeom>
            <a:solidFill>
              <a:srgbClr val="FCFD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936;p43">
              <a:extLst>
                <a:ext uri="{FF2B5EF4-FFF2-40B4-BE49-F238E27FC236}">
                  <a16:creationId xmlns:a16="http://schemas.microsoft.com/office/drawing/2014/main" id="{A2FEBB99-0168-D1B0-FE39-E2FA1AA01859}"/>
                </a:ext>
              </a:extLst>
            </p:cNvPr>
            <p:cNvGrpSpPr/>
            <p:nvPr/>
          </p:nvGrpSpPr>
          <p:grpSpPr>
            <a:xfrm>
              <a:off x="6538284" y="3743600"/>
              <a:ext cx="254129" cy="266736"/>
              <a:chOff x="6530607" y="3743842"/>
              <a:chExt cx="254129" cy="266736"/>
            </a:xfrm>
          </p:grpSpPr>
          <p:sp>
            <p:nvSpPr>
              <p:cNvPr id="23" name="Google Shape;2937;p43">
                <a:extLst>
                  <a:ext uri="{FF2B5EF4-FFF2-40B4-BE49-F238E27FC236}">
                    <a16:creationId xmlns:a16="http://schemas.microsoft.com/office/drawing/2014/main" id="{70A8CDC0-EF6D-9D41-8BCD-A5B42B6CD78D}"/>
                  </a:ext>
                </a:extLst>
              </p:cNvPr>
              <p:cNvSpPr/>
              <p:nvPr/>
            </p:nvSpPr>
            <p:spPr>
              <a:xfrm>
                <a:off x="6530607" y="3756447"/>
                <a:ext cx="254129" cy="254131"/>
              </a:xfrm>
              <a:custGeom>
                <a:avLst/>
                <a:gdLst/>
                <a:ahLst/>
                <a:cxnLst/>
                <a:rect l="l" t="t" r="r" b="b"/>
                <a:pathLst>
                  <a:path w="254129" h="254131" extrusionOk="0">
                    <a:moveTo>
                      <a:pt x="127066" y="127066"/>
                    </a:moveTo>
                    <a:lnTo>
                      <a:pt x="128374" y="7"/>
                    </a:lnTo>
                    <a:cubicBezTo>
                      <a:pt x="58211" y="-740"/>
                      <a:pt x="754" y="55595"/>
                      <a:pt x="7" y="125758"/>
                    </a:cubicBezTo>
                    <a:cubicBezTo>
                      <a:pt x="-740" y="195920"/>
                      <a:pt x="55595" y="253377"/>
                      <a:pt x="125757" y="254124"/>
                    </a:cubicBezTo>
                    <a:cubicBezTo>
                      <a:pt x="195920" y="254872"/>
                      <a:pt x="253377" y="198536"/>
                      <a:pt x="254124" y="128374"/>
                    </a:cubicBezTo>
                    <a:cubicBezTo>
                      <a:pt x="254311" y="108754"/>
                      <a:pt x="249920" y="90163"/>
                      <a:pt x="242166" y="73533"/>
                    </a:cubicBezTo>
                    <a:lnTo>
                      <a:pt x="127066" y="1270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38;p43">
                <a:extLst>
                  <a:ext uri="{FF2B5EF4-FFF2-40B4-BE49-F238E27FC236}">
                    <a16:creationId xmlns:a16="http://schemas.microsoft.com/office/drawing/2014/main" id="{1AB23057-B3EC-5765-DB4B-EB9F90DD23A5}"/>
                  </a:ext>
                </a:extLst>
              </p:cNvPr>
              <p:cNvSpPr/>
              <p:nvPr/>
            </p:nvSpPr>
            <p:spPr>
              <a:xfrm>
                <a:off x="6665520" y="3743842"/>
                <a:ext cx="115100" cy="127058"/>
              </a:xfrm>
              <a:custGeom>
                <a:avLst/>
                <a:gdLst/>
                <a:ahLst/>
                <a:cxnLst/>
                <a:rect l="l" t="t" r="r" b="b"/>
                <a:pathLst>
                  <a:path w="115100" h="127058" extrusionOk="0">
                    <a:moveTo>
                      <a:pt x="115100" y="73526"/>
                    </a:moveTo>
                    <a:cubicBezTo>
                      <a:pt x="95107" y="30550"/>
                      <a:pt x="51851" y="561"/>
                      <a:pt x="1308" y="0"/>
                    </a:cubicBezTo>
                    <a:lnTo>
                      <a:pt x="0" y="127058"/>
                    </a:lnTo>
                    <a:lnTo>
                      <a:pt x="115100" y="73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2939;p43">
              <a:extLst>
                <a:ext uri="{FF2B5EF4-FFF2-40B4-BE49-F238E27FC236}">
                  <a16:creationId xmlns:a16="http://schemas.microsoft.com/office/drawing/2014/main" id="{89EADFD0-4655-42B7-BB2F-586E858E1B65}"/>
                </a:ext>
              </a:extLst>
            </p:cNvPr>
            <p:cNvSpPr/>
            <p:nvPr/>
          </p:nvSpPr>
          <p:spPr>
            <a:xfrm>
              <a:off x="6123389" y="2796828"/>
              <a:ext cx="674811" cy="110241"/>
            </a:xfrm>
            <a:custGeom>
              <a:avLst/>
              <a:gdLst/>
              <a:ahLst/>
              <a:cxnLst/>
              <a:rect l="l" t="t" r="r" b="b"/>
              <a:pathLst>
                <a:path w="674811" h="110241" extrusionOk="0">
                  <a:moveTo>
                    <a:pt x="673690" y="110242"/>
                  </a:moveTo>
                  <a:lnTo>
                    <a:pt x="0" y="103235"/>
                  </a:lnTo>
                  <a:lnTo>
                    <a:pt x="1121" y="0"/>
                  </a:lnTo>
                  <a:lnTo>
                    <a:pt x="674811" y="7007"/>
                  </a:lnTo>
                  <a:lnTo>
                    <a:pt x="673690" y="110242"/>
                  </a:lnTo>
                  <a:close/>
                  <a:moveTo>
                    <a:pt x="14014" y="89501"/>
                  </a:moveTo>
                  <a:lnTo>
                    <a:pt x="660050" y="96228"/>
                  </a:lnTo>
                  <a:lnTo>
                    <a:pt x="660797" y="20647"/>
                  </a:lnTo>
                  <a:lnTo>
                    <a:pt x="14761" y="13920"/>
                  </a:lnTo>
                  <a:lnTo>
                    <a:pt x="14014" y="89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 name="Google Shape;2940;p43">
              <a:extLst>
                <a:ext uri="{FF2B5EF4-FFF2-40B4-BE49-F238E27FC236}">
                  <a16:creationId xmlns:a16="http://schemas.microsoft.com/office/drawing/2014/main" id="{65D0F14C-3EEA-7FFF-146E-E77AF52E0CF9}"/>
                </a:ext>
              </a:extLst>
            </p:cNvPr>
            <p:cNvGrpSpPr/>
            <p:nvPr/>
          </p:nvGrpSpPr>
          <p:grpSpPr>
            <a:xfrm>
              <a:off x="6066306" y="3037866"/>
              <a:ext cx="776831" cy="966484"/>
              <a:chOff x="6058629" y="3038108"/>
              <a:chExt cx="776831" cy="966484"/>
            </a:xfrm>
          </p:grpSpPr>
          <p:sp>
            <p:nvSpPr>
              <p:cNvPr id="13" name="Google Shape;2941;p43">
                <a:extLst>
                  <a:ext uri="{FF2B5EF4-FFF2-40B4-BE49-F238E27FC236}">
                    <a16:creationId xmlns:a16="http://schemas.microsoft.com/office/drawing/2014/main" id="{595CD2DE-1D8E-4CC6-4E27-624729C55568}"/>
                  </a:ext>
                </a:extLst>
              </p:cNvPr>
              <p:cNvSpPr/>
              <p:nvPr/>
            </p:nvSpPr>
            <p:spPr>
              <a:xfrm>
                <a:off x="6058629" y="3993568"/>
                <a:ext cx="399206" cy="11024"/>
              </a:xfrm>
              <a:custGeom>
                <a:avLst/>
                <a:gdLst/>
                <a:ahLst/>
                <a:cxnLst/>
                <a:rect l="l" t="t" r="r" b="b"/>
                <a:pathLst>
                  <a:path w="399206" h="11024" extrusionOk="0">
                    <a:moveTo>
                      <a:pt x="395749" y="11024"/>
                    </a:moveTo>
                    <a:lnTo>
                      <a:pt x="3457" y="6914"/>
                    </a:lnTo>
                    <a:cubicBezTo>
                      <a:pt x="1588" y="6914"/>
                      <a:pt x="0" y="5325"/>
                      <a:pt x="0" y="3457"/>
                    </a:cubicBezTo>
                    <a:cubicBezTo>
                      <a:pt x="0" y="1588"/>
                      <a:pt x="1588" y="0"/>
                      <a:pt x="3457" y="0"/>
                    </a:cubicBezTo>
                    <a:lnTo>
                      <a:pt x="395749" y="4111"/>
                    </a:lnTo>
                    <a:cubicBezTo>
                      <a:pt x="397618" y="4111"/>
                      <a:pt x="399206" y="5699"/>
                      <a:pt x="399206" y="7568"/>
                    </a:cubicBezTo>
                    <a:cubicBezTo>
                      <a:pt x="399206" y="9436"/>
                      <a:pt x="397618" y="11024"/>
                      <a:pt x="395749"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42;p43">
                <a:extLst>
                  <a:ext uri="{FF2B5EF4-FFF2-40B4-BE49-F238E27FC236}">
                    <a16:creationId xmlns:a16="http://schemas.microsoft.com/office/drawing/2014/main" id="{AE57300A-483D-2EB3-616D-ABD7358A8B5A}"/>
                  </a:ext>
                </a:extLst>
              </p:cNvPr>
              <p:cNvSpPr/>
              <p:nvPr/>
            </p:nvSpPr>
            <p:spPr>
              <a:xfrm>
                <a:off x="6059657" y="3886876"/>
                <a:ext cx="399206" cy="11024"/>
              </a:xfrm>
              <a:custGeom>
                <a:avLst/>
                <a:gdLst/>
                <a:ahLst/>
                <a:cxnLst/>
                <a:rect l="l" t="t" r="r" b="b"/>
                <a:pathLst>
                  <a:path w="399206" h="11024" extrusionOk="0">
                    <a:moveTo>
                      <a:pt x="395749" y="11024"/>
                    </a:moveTo>
                    <a:lnTo>
                      <a:pt x="3457" y="6914"/>
                    </a:lnTo>
                    <a:cubicBezTo>
                      <a:pt x="1589" y="6914"/>
                      <a:pt x="0" y="5325"/>
                      <a:pt x="0" y="3457"/>
                    </a:cubicBezTo>
                    <a:cubicBezTo>
                      <a:pt x="0" y="1588"/>
                      <a:pt x="1589" y="0"/>
                      <a:pt x="3457" y="0"/>
                    </a:cubicBezTo>
                    <a:lnTo>
                      <a:pt x="395749" y="4111"/>
                    </a:lnTo>
                    <a:cubicBezTo>
                      <a:pt x="397618" y="4111"/>
                      <a:pt x="399207" y="5699"/>
                      <a:pt x="399207" y="7568"/>
                    </a:cubicBezTo>
                    <a:cubicBezTo>
                      <a:pt x="399207" y="9436"/>
                      <a:pt x="397618" y="11024"/>
                      <a:pt x="395749"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43;p43">
                <a:extLst>
                  <a:ext uri="{FF2B5EF4-FFF2-40B4-BE49-F238E27FC236}">
                    <a16:creationId xmlns:a16="http://schemas.microsoft.com/office/drawing/2014/main" id="{EA497926-8099-109A-F487-C384E43A4110}"/>
                  </a:ext>
                </a:extLst>
              </p:cNvPr>
              <p:cNvSpPr/>
              <p:nvPr/>
            </p:nvSpPr>
            <p:spPr>
              <a:xfrm>
                <a:off x="6060778" y="3780091"/>
                <a:ext cx="399206" cy="11024"/>
              </a:xfrm>
              <a:custGeom>
                <a:avLst/>
                <a:gdLst/>
                <a:ahLst/>
                <a:cxnLst/>
                <a:rect l="l" t="t" r="r" b="b"/>
                <a:pathLst>
                  <a:path w="399206" h="11024" extrusionOk="0">
                    <a:moveTo>
                      <a:pt x="395750" y="11024"/>
                    </a:moveTo>
                    <a:lnTo>
                      <a:pt x="3457" y="6913"/>
                    </a:lnTo>
                    <a:cubicBezTo>
                      <a:pt x="1589" y="6913"/>
                      <a:pt x="0" y="5325"/>
                      <a:pt x="0" y="3457"/>
                    </a:cubicBezTo>
                    <a:cubicBezTo>
                      <a:pt x="0" y="1588"/>
                      <a:pt x="1589" y="0"/>
                      <a:pt x="3457" y="0"/>
                    </a:cubicBezTo>
                    <a:lnTo>
                      <a:pt x="395750" y="4111"/>
                    </a:lnTo>
                    <a:cubicBezTo>
                      <a:pt x="397618" y="4111"/>
                      <a:pt x="399207" y="5699"/>
                      <a:pt x="399207" y="7567"/>
                    </a:cubicBezTo>
                    <a:cubicBezTo>
                      <a:pt x="399207" y="9436"/>
                      <a:pt x="397618" y="11024"/>
                      <a:pt x="395750"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44;p43">
                <a:extLst>
                  <a:ext uri="{FF2B5EF4-FFF2-40B4-BE49-F238E27FC236}">
                    <a16:creationId xmlns:a16="http://schemas.microsoft.com/office/drawing/2014/main" id="{84152032-E8A3-063F-379D-31BB03DF5482}"/>
                  </a:ext>
                </a:extLst>
              </p:cNvPr>
              <p:cNvSpPr/>
              <p:nvPr/>
            </p:nvSpPr>
            <p:spPr>
              <a:xfrm>
                <a:off x="6061899" y="3673306"/>
                <a:ext cx="766834" cy="14854"/>
              </a:xfrm>
              <a:custGeom>
                <a:avLst/>
                <a:gdLst/>
                <a:ahLst/>
                <a:cxnLst/>
                <a:rect l="l" t="t" r="r" b="b"/>
                <a:pathLst>
                  <a:path w="766834" h="14854" extrusionOk="0">
                    <a:moveTo>
                      <a:pt x="763378" y="14855"/>
                    </a:moveTo>
                    <a:lnTo>
                      <a:pt x="3457" y="6913"/>
                    </a:lnTo>
                    <a:cubicBezTo>
                      <a:pt x="1589" y="6913"/>
                      <a:pt x="0" y="5325"/>
                      <a:pt x="0" y="3457"/>
                    </a:cubicBezTo>
                    <a:cubicBezTo>
                      <a:pt x="0" y="1588"/>
                      <a:pt x="1589" y="0"/>
                      <a:pt x="3457" y="0"/>
                    </a:cubicBezTo>
                    <a:lnTo>
                      <a:pt x="763378" y="7941"/>
                    </a:lnTo>
                    <a:cubicBezTo>
                      <a:pt x="765247" y="7941"/>
                      <a:pt x="766835" y="9529"/>
                      <a:pt x="766835" y="11398"/>
                    </a:cubicBezTo>
                    <a:cubicBezTo>
                      <a:pt x="766835" y="13266"/>
                      <a:pt x="765247"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45;p43">
                <a:extLst>
                  <a:ext uri="{FF2B5EF4-FFF2-40B4-BE49-F238E27FC236}">
                    <a16:creationId xmlns:a16="http://schemas.microsoft.com/office/drawing/2014/main" id="{B89FE22F-2AD6-86ED-907D-6815437D206A}"/>
                  </a:ext>
                </a:extLst>
              </p:cNvPr>
              <p:cNvSpPr/>
              <p:nvPr/>
            </p:nvSpPr>
            <p:spPr>
              <a:xfrm>
                <a:off x="6063020" y="3566521"/>
                <a:ext cx="766834" cy="14854"/>
              </a:xfrm>
              <a:custGeom>
                <a:avLst/>
                <a:gdLst/>
                <a:ahLst/>
                <a:cxnLst/>
                <a:rect l="l" t="t" r="r" b="b"/>
                <a:pathLst>
                  <a:path w="766834" h="14854" extrusionOk="0">
                    <a:moveTo>
                      <a:pt x="763378" y="14855"/>
                    </a:moveTo>
                    <a:lnTo>
                      <a:pt x="3457" y="6913"/>
                    </a:lnTo>
                    <a:cubicBezTo>
                      <a:pt x="1589" y="6913"/>
                      <a:pt x="0" y="5325"/>
                      <a:pt x="0" y="3457"/>
                    </a:cubicBezTo>
                    <a:cubicBezTo>
                      <a:pt x="0" y="1588"/>
                      <a:pt x="1589" y="0"/>
                      <a:pt x="3457" y="0"/>
                    </a:cubicBezTo>
                    <a:lnTo>
                      <a:pt x="763378" y="7941"/>
                    </a:lnTo>
                    <a:cubicBezTo>
                      <a:pt x="765247" y="7941"/>
                      <a:pt x="766835" y="9529"/>
                      <a:pt x="766835" y="11398"/>
                    </a:cubicBezTo>
                    <a:cubicBezTo>
                      <a:pt x="766835" y="13266"/>
                      <a:pt x="765247"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46;p43">
                <a:extLst>
                  <a:ext uri="{FF2B5EF4-FFF2-40B4-BE49-F238E27FC236}">
                    <a16:creationId xmlns:a16="http://schemas.microsoft.com/office/drawing/2014/main" id="{D6E34572-010C-7C50-3A13-5E7D695584AC}"/>
                  </a:ext>
                </a:extLst>
              </p:cNvPr>
              <p:cNvSpPr/>
              <p:nvPr/>
            </p:nvSpPr>
            <p:spPr>
              <a:xfrm>
                <a:off x="6064142" y="3459829"/>
                <a:ext cx="766834" cy="14854"/>
              </a:xfrm>
              <a:custGeom>
                <a:avLst/>
                <a:gdLst/>
                <a:ahLst/>
                <a:cxnLst/>
                <a:rect l="l" t="t" r="r" b="b"/>
                <a:pathLst>
                  <a:path w="766834" h="14854" extrusionOk="0">
                    <a:moveTo>
                      <a:pt x="763378" y="14855"/>
                    </a:moveTo>
                    <a:lnTo>
                      <a:pt x="3457" y="6913"/>
                    </a:lnTo>
                    <a:cubicBezTo>
                      <a:pt x="1588" y="6913"/>
                      <a:pt x="0" y="5325"/>
                      <a:pt x="0" y="3457"/>
                    </a:cubicBezTo>
                    <a:cubicBezTo>
                      <a:pt x="0" y="1588"/>
                      <a:pt x="1588" y="0"/>
                      <a:pt x="3457" y="0"/>
                    </a:cubicBezTo>
                    <a:lnTo>
                      <a:pt x="763378" y="7941"/>
                    </a:lnTo>
                    <a:cubicBezTo>
                      <a:pt x="765246" y="7941"/>
                      <a:pt x="766834" y="9529"/>
                      <a:pt x="766834" y="11398"/>
                    </a:cubicBezTo>
                    <a:cubicBezTo>
                      <a:pt x="766834" y="13266"/>
                      <a:pt x="765246"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47;p43">
                <a:extLst>
                  <a:ext uri="{FF2B5EF4-FFF2-40B4-BE49-F238E27FC236}">
                    <a16:creationId xmlns:a16="http://schemas.microsoft.com/office/drawing/2014/main" id="{ECF4499F-3434-3813-5A48-46C95C78E1B6}"/>
                  </a:ext>
                </a:extLst>
              </p:cNvPr>
              <p:cNvSpPr/>
              <p:nvPr/>
            </p:nvSpPr>
            <p:spPr>
              <a:xfrm>
                <a:off x="6584894" y="3358463"/>
                <a:ext cx="247202" cy="9435"/>
              </a:xfrm>
              <a:custGeom>
                <a:avLst/>
                <a:gdLst/>
                <a:ahLst/>
                <a:cxnLst/>
                <a:rect l="l" t="t" r="r" b="b"/>
                <a:pathLst>
                  <a:path w="247202" h="9435" extrusionOk="0">
                    <a:moveTo>
                      <a:pt x="243746" y="9436"/>
                    </a:moveTo>
                    <a:lnTo>
                      <a:pt x="3457" y="6914"/>
                    </a:lnTo>
                    <a:cubicBezTo>
                      <a:pt x="1588" y="6914"/>
                      <a:pt x="0" y="5325"/>
                      <a:pt x="0" y="3457"/>
                    </a:cubicBezTo>
                    <a:cubicBezTo>
                      <a:pt x="0" y="1588"/>
                      <a:pt x="1588" y="0"/>
                      <a:pt x="3457" y="0"/>
                    </a:cubicBezTo>
                    <a:lnTo>
                      <a:pt x="243746" y="2523"/>
                    </a:lnTo>
                    <a:cubicBezTo>
                      <a:pt x="245615" y="2523"/>
                      <a:pt x="247203" y="4111"/>
                      <a:pt x="247203" y="5979"/>
                    </a:cubicBezTo>
                    <a:cubicBezTo>
                      <a:pt x="247203"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948;p43">
                <a:extLst>
                  <a:ext uri="{FF2B5EF4-FFF2-40B4-BE49-F238E27FC236}">
                    <a16:creationId xmlns:a16="http://schemas.microsoft.com/office/drawing/2014/main" id="{6BF0F406-72CD-2451-2842-19462B2C1722}"/>
                  </a:ext>
                </a:extLst>
              </p:cNvPr>
              <p:cNvSpPr/>
              <p:nvPr/>
            </p:nvSpPr>
            <p:spPr>
              <a:xfrm>
                <a:off x="6586015" y="3251678"/>
                <a:ext cx="247202" cy="9435"/>
              </a:xfrm>
              <a:custGeom>
                <a:avLst/>
                <a:gdLst/>
                <a:ahLst/>
                <a:cxnLst/>
                <a:rect l="l" t="t" r="r" b="b"/>
                <a:pathLst>
                  <a:path w="247202" h="9435" extrusionOk="0">
                    <a:moveTo>
                      <a:pt x="243746" y="9436"/>
                    </a:moveTo>
                    <a:lnTo>
                      <a:pt x="3457" y="6914"/>
                    </a:lnTo>
                    <a:cubicBezTo>
                      <a:pt x="1588" y="6914"/>
                      <a:pt x="0" y="5325"/>
                      <a:pt x="0" y="3457"/>
                    </a:cubicBezTo>
                    <a:cubicBezTo>
                      <a:pt x="0" y="1588"/>
                      <a:pt x="1588" y="0"/>
                      <a:pt x="3457" y="0"/>
                    </a:cubicBezTo>
                    <a:lnTo>
                      <a:pt x="243746" y="2523"/>
                    </a:lnTo>
                    <a:cubicBezTo>
                      <a:pt x="245615" y="2523"/>
                      <a:pt x="247203" y="4111"/>
                      <a:pt x="247203" y="5979"/>
                    </a:cubicBezTo>
                    <a:cubicBezTo>
                      <a:pt x="247203"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949;p43">
                <a:extLst>
                  <a:ext uri="{FF2B5EF4-FFF2-40B4-BE49-F238E27FC236}">
                    <a16:creationId xmlns:a16="http://schemas.microsoft.com/office/drawing/2014/main" id="{EDAA8737-06D5-0310-F72A-B0AD6254A988}"/>
                  </a:ext>
                </a:extLst>
              </p:cNvPr>
              <p:cNvSpPr/>
              <p:nvPr/>
            </p:nvSpPr>
            <p:spPr>
              <a:xfrm>
                <a:off x="6587136" y="3144893"/>
                <a:ext cx="247203" cy="9435"/>
              </a:xfrm>
              <a:custGeom>
                <a:avLst/>
                <a:gdLst/>
                <a:ahLst/>
                <a:cxnLst/>
                <a:rect l="l" t="t" r="r" b="b"/>
                <a:pathLst>
                  <a:path w="247203" h="9435" extrusionOk="0">
                    <a:moveTo>
                      <a:pt x="243746" y="9436"/>
                    </a:moveTo>
                    <a:lnTo>
                      <a:pt x="3457" y="6913"/>
                    </a:lnTo>
                    <a:cubicBezTo>
                      <a:pt x="1588" y="6913"/>
                      <a:pt x="0" y="5325"/>
                      <a:pt x="0" y="3457"/>
                    </a:cubicBezTo>
                    <a:cubicBezTo>
                      <a:pt x="0" y="1588"/>
                      <a:pt x="1588" y="0"/>
                      <a:pt x="3457" y="0"/>
                    </a:cubicBezTo>
                    <a:lnTo>
                      <a:pt x="243746" y="2522"/>
                    </a:lnTo>
                    <a:cubicBezTo>
                      <a:pt x="245615" y="2522"/>
                      <a:pt x="247204" y="4111"/>
                      <a:pt x="247204" y="5979"/>
                    </a:cubicBezTo>
                    <a:cubicBezTo>
                      <a:pt x="247204"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50;p43">
                <a:extLst>
                  <a:ext uri="{FF2B5EF4-FFF2-40B4-BE49-F238E27FC236}">
                    <a16:creationId xmlns:a16="http://schemas.microsoft.com/office/drawing/2014/main" id="{5D77B147-0807-89A6-0AEF-738EF9AA81F8}"/>
                  </a:ext>
                </a:extLst>
              </p:cNvPr>
              <p:cNvSpPr/>
              <p:nvPr/>
            </p:nvSpPr>
            <p:spPr>
              <a:xfrm>
                <a:off x="6588257" y="3038108"/>
                <a:ext cx="247203" cy="9435"/>
              </a:xfrm>
              <a:custGeom>
                <a:avLst/>
                <a:gdLst/>
                <a:ahLst/>
                <a:cxnLst/>
                <a:rect l="l" t="t" r="r" b="b"/>
                <a:pathLst>
                  <a:path w="247203" h="9435" extrusionOk="0">
                    <a:moveTo>
                      <a:pt x="243747" y="9436"/>
                    </a:moveTo>
                    <a:lnTo>
                      <a:pt x="3457" y="6913"/>
                    </a:lnTo>
                    <a:cubicBezTo>
                      <a:pt x="1588" y="6913"/>
                      <a:pt x="0" y="5325"/>
                      <a:pt x="0" y="3457"/>
                    </a:cubicBezTo>
                    <a:cubicBezTo>
                      <a:pt x="0" y="1588"/>
                      <a:pt x="1588" y="0"/>
                      <a:pt x="3457" y="0"/>
                    </a:cubicBezTo>
                    <a:lnTo>
                      <a:pt x="243747" y="2522"/>
                    </a:lnTo>
                    <a:cubicBezTo>
                      <a:pt x="245615" y="2522"/>
                      <a:pt x="247204" y="4111"/>
                      <a:pt x="247204" y="5979"/>
                    </a:cubicBezTo>
                    <a:cubicBezTo>
                      <a:pt x="247204" y="7848"/>
                      <a:pt x="245615" y="9436"/>
                      <a:pt x="243747"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2951;p43">
              <a:extLst>
                <a:ext uri="{FF2B5EF4-FFF2-40B4-BE49-F238E27FC236}">
                  <a16:creationId xmlns:a16="http://schemas.microsoft.com/office/drawing/2014/main" id="{C541BFF0-712D-B9BC-6FC4-B1B881329637}"/>
                </a:ext>
              </a:extLst>
            </p:cNvPr>
            <p:cNvGrpSpPr/>
            <p:nvPr/>
          </p:nvGrpSpPr>
          <p:grpSpPr>
            <a:xfrm>
              <a:off x="6069574" y="2998625"/>
              <a:ext cx="454611" cy="369127"/>
              <a:chOff x="6061897" y="2998867"/>
              <a:chExt cx="454611" cy="369127"/>
            </a:xfrm>
          </p:grpSpPr>
          <p:sp>
            <p:nvSpPr>
              <p:cNvPr id="11" name="Google Shape;2952;p43">
                <a:extLst>
                  <a:ext uri="{FF2B5EF4-FFF2-40B4-BE49-F238E27FC236}">
                    <a16:creationId xmlns:a16="http://schemas.microsoft.com/office/drawing/2014/main" id="{043F4760-CB84-EC7C-96C8-1B716007E258}"/>
                  </a:ext>
                </a:extLst>
              </p:cNvPr>
              <p:cNvSpPr/>
              <p:nvPr/>
            </p:nvSpPr>
            <p:spPr>
              <a:xfrm>
                <a:off x="6061897" y="2998867"/>
                <a:ext cx="454611" cy="369127"/>
              </a:xfrm>
              <a:custGeom>
                <a:avLst/>
                <a:gdLst/>
                <a:ahLst/>
                <a:cxnLst/>
                <a:rect l="l" t="t" r="r" b="b"/>
                <a:pathLst>
                  <a:path w="454611" h="369127" extrusionOk="0">
                    <a:moveTo>
                      <a:pt x="447603" y="369125"/>
                    </a:moveTo>
                    <a:lnTo>
                      <a:pt x="6822" y="364548"/>
                    </a:lnTo>
                    <a:cubicBezTo>
                      <a:pt x="2992" y="364548"/>
                      <a:pt x="-91" y="361371"/>
                      <a:pt x="2" y="357541"/>
                    </a:cubicBezTo>
                    <a:lnTo>
                      <a:pt x="3646" y="6822"/>
                    </a:lnTo>
                    <a:cubicBezTo>
                      <a:pt x="3646" y="2992"/>
                      <a:pt x="6822" y="-91"/>
                      <a:pt x="10653" y="2"/>
                    </a:cubicBezTo>
                    <a:cubicBezTo>
                      <a:pt x="14483" y="2"/>
                      <a:pt x="17566" y="3179"/>
                      <a:pt x="17473" y="7009"/>
                    </a:cubicBezTo>
                    <a:lnTo>
                      <a:pt x="13923" y="350814"/>
                    </a:lnTo>
                    <a:lnTo>
                      <a:pt x="447790" y="355299"/>
                    </a:lnTo>
                    <a:cubicBezTo>
                      <a:pt x="451620" y="355299"/>
                      <a:pt x="454703" y="358475"/>
                      <a:pt x="454610" y="362305"/>
                    </a:cubicBezTo>
                    <a:cubicBezTo>
                      <a:pt x="454610" y="366136"/>
                      <a:pt x="451433" y="369219"/>
                      <a:pt x="447603" y="3691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53;p43">
                <a:extLst>
                  <a:ext uri="{FF2B5EF4-FFF2-40B4-BE49-F238E27FC236}">
                    <a16:creationId xmlns:a16="http://schemas.microsoft.com/office/drawing/2014/main" id="{8D4921C6-D66C-3B74-0A0E-C5C844D7BF6E}"/>
                  </a:ext>
                </a:extLst>
              </p:cNvPr>
              <p:cNvSpPr/>
              <p:nvPr/>
            </p:nvSpPr>
            <p:spPr>
              <a:xfrm>
                <a:off x="6104314" y="3039135"/>
                <a:ext cx="381548" cy="265608"/>
              </a:xfrm>
              <a:custGeom>
                <a:avLst/>
                <a:gdLst/>
                <a:ahLst/>
                <a:cxnLst/>
                <a:rect l="l" t="t" r="r" b="b"/>
                <a:pathLst>
                  <a:path w="381548" h="265608" extrusionOk="0">
                    <a:moveTo>
                      <a:pt x="0" y="265608"/>
                    </a:moveTo>
                    <a:cubicBezTo>
                      <a:pt x="324746" y="254864"/>
                      <a:pt x="381549" y="1401"/>
                      <a:pt x="381549" y="1401"/>
                    </a:cubicBezTo>
                    <a:lnTo>
                      <a:pt x="245148" y="0"/>
                    </a:lnTo>
                    <a:cubicBezTo>
                      <a:pt x="189653" y="242906"/>
                      <a:pt x="94" y="265608"/>
                      <a:pt x="94" y="2656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2954;p43">
              <a:extLst>
                <a:ext uri="{FF2B5EF4-FFF2-40B4-BE49-F238E27FC236}">
                  <a16:creationId xmlns:a16="http://schemas.microsoft.com/office/drawing/2014/main" id="{9BFBD97A-C82B-8457-6531-D04097BC325E}"/>
                </a:ext>
              </a:extLst>
            </p:cNvPr>
            <p:cNvSpPr/>
            <p:nvPr/>
          </p:nvSpPr>
          <p:spPr>
            <a:xfrm rot="34376">
              <a:off x="6182398" y="2673364"/>
              <a:ext cx="569361" cy="178825"/>
            </a:xfrm>
            <a:custGeom>
              <a:avLst/>
              <a:gdLst/>
              <a:ahLst/>
              <a:cxnLst/>
              <a:rect l="l" t="t" r="r" b="b"/>
              <a:pathLst>
                <a:path w="569333" h="178816" extrusionOk="0">
                  <a:moveTo>
                    <a:pt x="0" y="0"/>
                  </a:moveTo>
                  <a:lnTo>
                    <a:pt x="569334" y="0"/>
                  </a:lnTo>
                  <a:lnTo>
                    <a:pt x="569334" y="178816"/>
                  </a:lnTo>
                  <a:lnTo>
                    <a:pt x="0" y="17881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55;p43">
              <a:extLst>
                <a:ext uri="{FF2B5EF4-FFF2-40B4-BE49-F238E27FC236}">
                  <a16:creationId xmlns:a16="http://schemas.microsoft.com/office/drawing/2014/main" id="{664C739B-2D0A-62F1-3B77-B7BCC85D37C2}"/>
                </a:ext>
              </a:extLst>
            </p:cNvPr>
            <p:cNvSpPr/>
            <p:nvPr/>
          </p:nvSpPr>
          <p:spPr>
            <a:xfrm rot="-5365624">
              <a:off x="6387756" y="2512526"/>
              <a:ext cx="161073" cy="321212"/>
            </a:xfrm>
            <a:custGeom>
              <a:avLst/>
              <a:gdLst/>
              <a:ahLst/>
              <a:cxnLst/>
              <a:rect l="l" t="t" r="r" b="b"/>
              <a:pathLst>
                <a:path w="161065" h="321196" extrusionOk="0">
                  <a:moveTo>
                    <a:pt x="161065" y="160598"/>
                  </a:moveTo>
                  <a:cubicBezTo>
                    <a:pt x="161065" y="249294"/>
                    <a:pt x="125009" y="321196"/>
                    <a:pt x="80533" y="321196"/>
                  </a:cubicBezTo>
                  <a:cubicBezTo>
                    <a:pt x="36056" y="321196"/>
                    <a:pt x="0" y="249294"/>
                    <a:pt x="0" y="160598"/>
                  </a:cubicBezTo>
                  <a:cubicBezTo>
                    <a:pt x="0" y="71902"/>
                    <a:pt x="36056" y="0"/>
                    <a:pt x="80533" y="0"/>
                  </a:cubicBezTo>
                  <a:cubicBezTo>
                    <a:pt x="125009" y="0"/>
                    <a:pt x="161065" y="71902"/>
                    <a:pt x="161065" y="16059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98668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Comparison of results</a:t>
            </a:r>
            <a:endParaRPr lang="en-GB"/>
          </a:p>
        </p:txBody>
      </p:sp>
      <p:pic>
        <p:nvPicPr>
          <p:cNvPr id="3" name="Picture 2">
            <a:extLst>
              <a:ext uri="{FF2B5EF4-FFF2-40B4-BE49-F238E27FC236}">
                <a16:creationId xmlns:a16="http://schemas.microsoft.com/office/drawing/2014/main" id="{0E29007A-D738-BB93-B5F9-26034607A5FC}"/>
              </a:ext>
            </a:extLst>
          </p:cNvPr>
          <p:cNvPicPr>
            <a:picLocks noChangeAspect="1"/>
          </p:cNvPicPr>
          <p:nvPr/>
        </p:nvPicPr>
        <p:blipFill>
          <a:blip r:embed="rId2"/>
          <a:stretch>
            <a:fillRect/>
          </a:stretch>
        </p:blipFill>
        <p:spPr>
          <a:xfrm>
            <a:off x="743198" y="1027106"/>
            <a:ext cx="3828802" cy="2499117"/>
          </a:xfrm>
          <a:prstGeom prst="rect">
            <a:avLst/>
          </a:prstGeom>
        </p:spPr>
      </p:pic>
      <p:pic>
        <p:nvPicPr>
          <p:cNvPr id="7" name="Picture 6">
            <a:extLst>
              <a:ext uri="{FF2B5EF4-FFF2-40B4-BE49-F238E27FC236}">
                <a16:creationId xmlns:a16="http://schemas.microsoft.com/office/drawing/2014/main" id="{A3800DBA-45EB-44F6-9D10-49EF08760991}"/>
              </a:ext>
            </a:extLst>
          </p:cNvPr>
          <p:cNvPicPr>
            <a:picLocks noChangeAspect="1"/>
          </p:cNvPicPr>
          <p:nvPr/>
        </p:nvPicPr>
        <p:blipFill>
          <a:blip r:embed="rId3"/>
          <a:stretch>
            <a:fillRect/>
          </a:stretch>
        </p:blipFill>
        <p:spPr>
          <a:xfrm>
            <a:off x="4739580" y="1027106"/>
            <a:ext cx="3781282" cy="2499117"/>
          </a:xfrm>
          <a:prstGeom prst="rect">
            <a:avLst/>
          </a:prstGeom>
        </p:spPr>
      </p:pic>
      <p:sp>
        <p:nvSpPr>
          <p:cNvPr id="8" name="TextBox 7">
            <a:extLst>
              <a:ext uri="{FF2B5EF4-FFF2-40B4-BE49-F238E27FC236}">
                <a16:creationId xmlns:a16="http://schemas.microsoft.com/office/drawing/2014/main" id="{29971F21-D0DF-58DC-2F50-A65109D53F59}"/>
              </a:ext>
            </a:extLst>
          </p:cNvPr>
          <p:cNvSpPr txBox="1"/>
          <p:nvPr/>
        </p:nvSpPr>
        <p:spPr>
          <a:xfrm>
            <a:off x="867040" y="3346952"/>
            <a:ext cx="7409919" cy="1538883"/>
          </a:xfrm>
          <a:prstGeom prst="rect">
            <a:avLst/>
          </a:prstGeom>
          <a:noFill/>
        </p:spPr>
        <p:txBody>
          <a:bodyPr wrap="square" rtlCol="0">
            <a:spAutoFit/>
          </a:bodyPr>
          <a:lstStyle/>
          <a:p>
            <a:endParaRPr lang="en-US"/>
          </a:p>
          <a:p>
            <a:pPr>
              <a:buClr>
                <a:schemeClr val="dk2"/>
              </a:buClr>
              <a:buSzPts val="1600"/>
            </a:pPr>
            <a:r>
              <a:rPr lang="en-US" sz="1600">
                <a:solidFill>
                  <a:schemeClr val="dk2"/>
                </a:solidFill>
                <a:latin typeface="DM Sans Medium"/>
                <a:sym typeface="DM Sans Medium"/>
              </a:rPr>
              <a:t>Random forest classifier achieved the highest accuracy at 95.66%, followed by Logistic Regression Decision Trees at 92.64%. And then the Decision tree model with 90.47% accuracy. Naive Bayes had the lowest accuracy at 88.62%, emphasizing the trade-offs between model complexity and accuracy.</a:t>
            </a:r>
            <a:endParaRPr lang="en-GB" sz="1600">
              <a:solidFill>
                <a:schemeClr val="dk2"/>
              </a:solidFill>
              <a:latin typeface="DM Sans Medium"/>
              <a:sym typeface="DM Sans Medium"/>
            </a:endParaRPr>
          </a:p>
        </p:txBody>
      </p:sp>
    </p:spTree>
    <p:extLst>
      <p:ext uri="{BB962C8B-B14F-4D97-AF65-F5344CB8AC3E}">
        <p14:creationId xmlns:p14="http://schemas.microsoft.com/office/powerpoint/2010/main" val="2995140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2" name="Google Shape;2202;p32"/>
          <p:cNvSpPr txBox="1">
            <a:spLocks noGrp="1"/>
          </p:cNvSpPr>
          <p:nvPr>
            <p:ph type="title" idx="2"/>
          </p:nvPr>
        </p:nvSpPr>
        <p:spPr>
          <a:xfrm>
            <a:off x="1052538" y="777152"/>
            <a:ext cx="3492600" cy="6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Summary</a:t>
            </a:r>
            <a:endParaRPr/>
          </a:p>
        </p:txBody>
      </p:sp>
      <p:sp>
        <p:nvSpPr>
          <p:cNvPr id="2203" name="Google Shape;2203;p32"/>
          <p:cNvSpPr txBox="1">
            <a:spLocks noGrp="1"/>
          </p:cNvSpPr>
          <p:nvPr>
            <p:ph type="subTitle" idx="3"/>
          </p:nvPr>
        </p:nvSpPr>
        <p:spPr>
          <a:xfrm>
            <a:off x="1052538" y="1456649"/>
            <a:ext cx="3492600" cy="27393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Developed a predictive model for telecom customer churn.</a:t>
            </a:r>
          </a:p>
          <a:p>
            <a:pPr marL="171450" lvl="0" indent="-171450" algn="l" rtl="0">
              <a:spcBef>
                <a:spcPts val="0"/>
              </a:spcBef>
              <a:spcAft>
                <a:spcPts val="0"/>
              </a:spcAft>
              <a:buFont typeface="Arial" panose="020B0604020202020204" pitchFamily="34" charset="0"/>
              <a:buChar char="•"/>
            </a:pPr>
            <a:r>
              <a:rPr lang="en-US"/>
              <a:t>Vital for maximizing profitability amidst intense competition.</a:t>
            </a:r>
          </a:p>
          <a:p>
            <a:pPr marL="171450" lvl="0" indent="-171450" algn="l" rtl="0">
              <a:spcBef>
                <a:spcPts val="0"/>
              </a:spcBef>
              <a:spcAft>
                <a:spcPts val="0"/>
              </a:spcAft>
              <a:buFont typeface="Arial" panose="020B0604020202020204" pitchFamily="34" charset="0"/>
              <a:buChar char="•"/>
            </a:pPr>
            <a:r>
              <a:rPr lang="en-US"/>
              <a:t>Leveraged data mining and machine learning techniques.</a:t>
            </a:r>
          </a:p>
          <a:p>
            <a:pPr marL="171450" lvl="0" indent="-171450" algn="l" rtl="0">
              <a:spcBef>
                <a:spcPts val="0"/>
              </a:spcBef>
              <a:spcAft>
                <a:spcPts val="0"/>
              </a:spcAft>
              <a:buFont typeface="Arial" panose="020B0604020202020204" pitchFamily="34" charset="0"/>
              <a:buChar char="•"/>
            </a:pPr>
            <a:r>
              <a:rPr lang="en-US"/>
              <a:t>Compared the models to get the best one for the solution</a:t>
            </a:r>
          </a:p>
          <a:p>
            <a:pPr marL="171450" lvl="0" indent="-171450" algn="l" rtl="0">
              <a:spcBef>
                <a:spcPts val="0"/>
              </a:spcBef>
              <a:spcAft>
                <a:spcPts val="0"/>
              </a:spcAft>
              <a:buFont typeface="Arial" panose="020B0604020202020204" pitchFamily="34" charset="0"/>
              <a:buChar char="•"/>
            </a:pPr>
            <a:r>
              <a:rPr lang="en-US"/>
              <a:t>Identified at-risk customers for effective retention strategies through research questions.</a:t>
            </a:r>
          </a:p>
          <a:p>
            <a:pPr marL="171450" lvl="0" indent="-171450" algn="l" rtl="0">
              <a:spcBef>
                <a:spcPts val="0"/>
              </a:spcBef>
              <a:spcAft>
                <a:spcPts val="0"/>
              </a:spcAft>
              <a:buFont typeface="Arial" panose="020B0604020202020204" pitchFamily="34" charset="0"/>
              <a:buChar char="•"/>
            </a:pPr>
            <a:r>
              <a:rPr lang="en-US"/>
              <a:t>Deployed a user-friendly interface to enhance usability.</a:t>
            </a:r>
          </a:p>
          <a:p>
            <a:pPr marL="171450" lvl="0" indent="-171450" algn="l" rtl="0">
              <a:spcBef>
                <a:spcPts val="0"/>
              </a:spcBef>
              <a:spcAft>
                <a:spcPts val="0"/>
              </a:spcAft>
              <a:buFont typeface="Arial" panose="020B0604020202020204" pitchFamily="34" charset="0"/>
              <a:buChar char="•"/>
            </a:pPr>
            <a:r>
              <a:rPr lang="en-US"/>
              <a:t>Improved solution's value and usability.</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grpSp>
        <p:nvGrpSpPr>
          <p:cNvPr id="2206" name="Google Shape;2206;p32"/>
          <p:cNvGrpSpPr/>
          <p:nvPr/>
        </p:nvGrpSpPr>
        <p:grpSpPr>
          <a:xfrm>
            <a:off x="5371323" y="1502038"/>
            <a:ext cx="1728820" cy="2359622"/>
            <a:chOff x="5561823" y="1364050"/>
            <a:chExt cx="1728820" cy="2359622"/>
          </a:xfrm>
        </p:grpSpPr>
        <p:sp>
          <p:nvSpPr>
            <p:cNvPr id="2207" name="Google Shape;2207;p32"/>
            <p:cNvSpPr/>
            <p:nvPr/>
          </p:nvSpPr>
          <p:spPr>
            <a:xfrm>
              <a:off x="5561823" y="1398489"/>
              <a:ext cx="1728820" cy="2325183"/>
            </a:xfrm>
            <a:custGeom>
              <a:avLst/>
              <a:gdLst/>
              <a:ahLst/>
              <a:cxnLst/>
              <a:rect l="l" t="t" r="r" b="b"/>
              <a:pathLst>
                <a:path w="1468212" h="1974678" extrusionOk="0">
                  <a:moveTo>
                    <a:pt x="1361349" y="1974678"/>
                  </a:moveTo>
                  <a:cubicBezTo>
                    <a:pt x="928988" y="1974678"/>
                    <a:pt x="506927" y="1974678"/>
                    <a:pt x="97577" y="1974678"/>
                  </a:cubicBezTo>
                  <a:cubicBezTo>
                    <a:pt x="43314" y="1974678"/>
                    <a:pt x="-299" y="1929947"/>
                    <a:pt x="1167" y="1875684"/>
                  </a:cubicBezTo>
                  <a:cubicBezTo>
                    <a:pt x="14995" y="1363639"/>
                    <a:pt x="11538" y="753647"/>
                    <a:pt x="15" y="98156"/>
                  </a:cubicBezTo>
                  <a:cubicBezTo>
                    <a:pt x="-928" y="44242"/>
                    <a:pt x="42511" y="0"/>
                    <a:pt x="96425" y="0"/>
                  </a:cubicBezTo>
                  <a:cubicBezTo>
                    <a:pt x="520232" y="11244"/>
                    <a:pt x="941489" y="11383"/>
                    <a:pt x="1360127" y="0"/>
                  </a:cubicBezTo>
                  <a:cubicBezTo>
                    <a:pt x="1412609" y="0"/>
                    <a:pt x="1455490" y="42007"/>
                    <a:pt x="1456537" y="94489"/>
                  </a:cubicBezTo>
                  <a:cubicBezTo>
                    <a:pt x="1469841" y="752878"/>
                    <a:pt x="1473752" y="1365629"/>
                    <a:pt x="1457724" y="1881166"/>
                  </a:cubicBezTo>
                  <a:cubicBezTo>
                    <a:pt x="1456118" y="1933265"/>
                    <a:pt x="1413447" y="1974678"/>
                    <a:pt x="1361349" y="1974678"/>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8" name="Google Shape;2208;p32"/>
            <p:cNvGrpSpPr/>
            <p:nvPr/>
          </p:nvGrpSpPr>
          <p:grpSpPr>
            <a:xfrm>
              <a:off x="5672605" y="1550409"/>
              <a:ext cx="1506131" cy="2019918"/>
              <a:chOff x="4627360" y="5003895"/>
              <a:chExt cx="1279744" cy="1716304"/>
            </a:xfrm>
          </p:grpSpPr>
          <p:sp>
            <p:nvSpPr>
              <p:cNvPr id="2209" name="Google Shape;2209;p32"/>
              <p:cNvSpPr/>
              <p:nvPr/>
            </p:nvSpPr>
            <p:spPr>
              <a:xfrm>
                <a:off x="4627360" y="5003895"/>
                <a:ext cx="1279744" cy="1716304"/>
              </a:xfrm>
              <a:custGeom>
                <a:avLst/>
                <a:gdLst/>
                <a:ahLst/>
                <a:cxnLst/>
                <a:rect l="l" t="t" r="r" b="b"/>
                <a:pathLst>
                  <a:path w="1279744" h="1716304" extrusionOk="0">
                    <a:moveTo>
                      <a:pt x="20358" y="0"/>
                    </a:moveTo>
                    <a:cubicBezTo>
                      <a:pt x="84014" y="593231"/>
                      <a:pt x="0" y="1708389"/>
                      <a:pt x="0" y="1708389"/>
                    </a:cubicBezTo>
                    <a:cubicBezTo>
                      <a:pt x="0" y="1708389"/>
                      <a:pt x="733255" y="1726198"/>
                      <a:pt x="998042" y="1708389"/>
                    </a:cubicBezTo>
                    <a:cubicBezTo>
                      <a:pt x="1171168" y="1596370"/>
                      <a:pt x="1270476" y="1423244"/>
                      <a:pt x="1270476" y="1423244"/>
                    </a:cubicBezTo>
                    <a:cubicBezTo>
                      <a:pt x="1303579" y="809656"/>
                      <a:pt x="1237373" y="0"/>
                      <a:pt x="1237373" y="0"/>
                    </a:cubicBezTo>
                    <a:cubicBezTo>
                      <a:pt x="473565" y="17843"/>
                      <a:pt x="20358" y="0"/>
                      <a:pt x="2035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0" name="Google Shape;2210;p32"/>
              <p:cNvGrpSpPr/>
              <p:nvPr/>
            </p:nvGrpSpPr>
            <p:grpSpPr>
              <a:xfrm>
                <a:off x="4773006" y="5230063"/>
                <a:ext cx="1020611" cy="472238"/>
                <a:chOff x="4773006" y="5230063"/>
                <a:chExt cx="1020611" cy="472238"/>
              </a:xfrm>
            </p:grpSpPr>
            <p:grpSp>
              <p:nvGrpSpPr>
                <p:cNvPr id="2211" name="Google Shape;2211;p32"/>
                <p:cNvGrpSpPr/>
                <p:nvPr/>
              </p:nvGrpSpPr>
              <p:grpSpPr>
                <a:xfrm>
                  <a:off x="4773006" y="5230063"/>
                  <a:ext cx="467663" cy="472238"/>
                  <a:chOff x="4773006" y="5230063"/>
                  <a:chExt cx="467663" cy="472238"/>
                </a:xfrm>
              </p:grpSpPr>
              <p:sp>
                <p:nvSpPr>
                  <p:cNvPr id="2212" name="Google Shape;2212;p32"/>
                  <p:cNvSpPr/>
                  <p:nvPr/>
                </p:nvSpPr>
                <p:spPr>
                  <a:xfrm>
                    <a:off x="4773006" y="5259604"/>
                    <a:ext cx="442697" cy="442697"/>
                  </a:xfrm>
                  <a:custGeom>
                    <a:avLst/>
                    <a:gdLst/>
                    <a:ahLst/>
                    <a:cxnLst/>
                    <a:rect l="l" t="t" r="r" b="b"/>
                    <a:pathLst>
                      <a:path w="442697" h="442697" extrusionOk="0">
                        <a:moveTo>
                          <a:pt x="302359" y="204518"/>
                        </a:moveTo>
                        <a:cubicBezTo>
                          <a:pt x="303477" y="209965"/>
                          <a:pt x="304070" y="215587"/>
                          <a:pt x="304070" y="221349"/>
                        </a:cubicBezTo>
                        <a:cubicBezTo>
                          <a:pt x="304070" y="267022"/>
                          <a:pt x="267022" y="304070"/>
                          <a:pt x="221349" y="304070"/>
                        </a:cubicBezTo>
                        <a:cubicBezTo>
                          <a:pt x="175675" y="304070"/>
                          <a:pt x="138626" y="267022"/>
                          <a:pt x="138626" y="221349"/>
                        </a:cubicBezTo>
                        <a:cubicBezTo>
                          <a:pt x="138626" y="175675"/>
                          <a:pt x="175675" y="138626"/>
                          <a:pt x="221349" y="138626"/>
                        </a:cubicBezTo>
                        <a:lnTo>
                          <a:pt x="221349" y="0"/>
                        </a:lnTo>
                        <a:cubicBezTo>
                          <a:pt x="99099" y="0"/>
                          <a:pt x="0" y="99099"/>
                          <a:pt x="0" y="221349"/>
                        </a:cubicBezTo>
                        <a:cubicBezTo>
                          <a:pt x="0" y="343598"/>
                          <a:pt x="99099" y="442697"/>
                          <a:pt x="221349" y="442697"/>
                        </a:cubicBezTo>
                        <a:cubicBezTo>
                          <a:pt x="343598" y="442697"/>
                          <a:pt x="442697" y="343598"/>
                          <a:pt x="442697" y="221349"/>
                        </a:cubicBezTo>
                        <a:cubicBezTo>
                          <a:pt x="442697" y="205914"/>
                          <a:pt x="441091" y="190830"/>
                          <a:pt x="438088" y="176269"/>
                        </a:cubicBezTo>
                        <a:lnTo>
                          <a:pt x="302359" y="20451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2"/>
                  <p:cNvSpPr/>
                  <p:nvPr/>
                </p:nvSpPr>
                <p:spPr>
                  <a:xfrm>
                    <a:off x="5023895" y="5230063"/>
                    <a:ext cx="216774" cy="204517"/>
                  </a:xfrm>
                  <a:custGeom>
                    <a:avLst/>
                    <a:gdLst/>
                    <a:ahLst/>
                    <a:cxnLst/>
                    <a:rect l="l" t="t" r="r" b="b"/>
                    <a:pathLst>
                      <a:path w="216774" h="204517" extrusionOk="0">
                        <a:moveTo>
                          <a:pt x="0" y="138661"/>
                        </a:moveTo>
                        <a:cubicBezTo>
                          <a:pt x="39912" y="138661"/>
                          <a:pt x="73224" y="166945"/>
                          <a:pt x="81011" y="204518"/>
                        </a:cubicBezTo>
                        <a:lnTo>
                          <a:pt x="216775" y="176269"/>
                        </a:lnTo>
                        <a:cubicBezTo>
                          <a:pt x="195963" y="75633"/>
                          <a:pt x="106816" y="0"/>
                          <a:pt x="35" y="0"/>
                        </a:cubicBezTo>
                        <a:lnTo>
                          <a:pt x="35" y="0"/>
                        </a:lnTo>
                        <a:lnTo>
                          <a:pt x="0" y="138661"/>
                        </a:lnTo>
                        <a:lnTo>
                          <a:pt x="0" y="138661"/>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4" name="Google Shape;2214;p32"/>
                <p:cNvGrpSpPr/>
                <p:nvPr/>
              </p:nvGrpSpPr>
              <p:grpSpPr>
                <a:xfrm>
                  <a:off x="5297783" y="5275666"/>
                  <a:ext cx="495834" cy="381065"/>
                  <a:chOff x="5297783" y="5275666"/>
                  <a:chExt cx="495834" cy="381065"/>
                </a:xfrm>
              </p:grpSpPr>
              <p:sp>
                <p:nvSpPr>
                  <p:cNvPr id="2215" name="Google Shape;2215;p32"/>
                  <p:cNvSpPr/>
                  <p:nvPr/>
                </p:nvSpPr>
                <p:spPr>
                  <a:xfrm>
                    <a:off x="5297783" y="5633930"/>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7"/>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2"/>
                  <p:cNvSpPr/>
                  <p:nvPr/>
                </p:nvSpPr>
                <p:spPr>
                  <a:xfrm>
                    <a:off x="5297783" y="5544364"/>
                    <a:ext cx="495834" cy="22801"/>
                  </a:xfrm>
                  <a:custGeom>
                    <a:avLst/>
                    <a:gdLst/>
                    <a:ahLst/>
                    <a:cxnLst/>
                    <a:rect l="l" t="t" r="r" b="b"/>
                    <a:pathLst>
                      <a:path w="495834" h="22801" extrusionOk="0">
                        <a:moveTo>
                          <a:pt x="484822" y="0"/>
                        </a:moveTo>
                        <a:lnTo>
                          <a:pt x="11013" y="0"/>
                        </a:lnTo>
                        <a:cubicBezTo>
                          <a:pt x="-3653" y="0"/>
                          <a:pt x="-3688" y="22801"/>
                          <a:pt x="11013" y="22801"/>
                        </a:cubicBezTo>
                        <a:lnTo>
                          <a:pt x="484822" y="22801"/>
                        </a:lnTo>
                        <a:cubicBezTo>
                          <a:pt x="499488" y="22836"/>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2"/>
                  <p:cNvSpPr/>
                  <p:nvPr/>
                </p:nvSpPr>
                <p:spPr>
                  <a:xfrm>
                    <a:off x="5297783" y="5454798"/>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6"/>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2"/>
                  <p:cNvSpPr/>
                  <p:nvPr/>
                </p:nvSpPr>
                <p:spPr>
                  <a:xfrm>
                    <a:off x="5297783" y="5365232"/>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7"/>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2"/>
                  <p:cNvSpPr/>
                  <p:nvPr/>
                </p:nvSpPr>
                <p:spPr>
                  <a:xfrm>
                    <a:off x="5502860" y="5275666"/>
                    <a:ext cx="290757" cy="22801"/>
                  </a:xfrm>
                  <a:custGeom>
                    <a:avLst/>
                    <a:gdLst/>
                    <a:ahLst/>
                    <a:cxnLst/>
                    <a:rect l="l" t="t" r="r" b="b"/>
                    <a:pathLst>
                      <a:path w="290757" h="22801" extrusionOk="0">
                        <a:moveTo>
                          <a:pt x="279746" y="0"/>
                        </a:moveTo>
                        <a:lnTo>
                          <a:pt x="11013" y="0"/>
                        </a:lnTo>
                        <a:cubicBezTo>
                          <a:pt x="-3653" y="0"/>
                          <a:pt x="-3688" y="22802"/>
                          <a:pt x="11013" y="22802"/>
                        </a:cubicBezTo>
                        <a:lnTo>
                          <a:pt x="279746" y="22802"/>
                        </a:lnTo>
                        <a:cubicBezTo>
                          <a:pt x="294411" y="22837"/>
                          <a:pt x="294446" y="0"/>
                          <a:pt x="2797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20" name="Google Shape;2220;p32"/>
              <p:cNvGrpSpPr/>
              <p:nvPr/>
            </p:nvGrpSpPr>
            <p:grpSpPr>
              <a:xfrm>
                <a:off x="4773040" y="5880665"/>
                <a:ext cx="563899" cy="490884"/>
                <a:chOff x="4773040" y="5880665"/>
                <a:chExt cx="563899" cy="490884"/>
              </a:xfrm>
            </p:grpSpPr>
            <p:sp>
              <p:nvSpPr>
                <p:cNvPr id="2221" name="Google Shape;2221;p32"/>
                <p:cNvSpPr/>
                <p:nvPr/>
              </p:nvSpPr>
              <p:spPr>
                <a:xfrm>
                  <a:off x="4773040" y="5880665"/>
                  <a:ext cx="107199" cy="490884"/>
                </a:xfrm>
                <a:custGeom>
                  <a:avLst/>
                  <a:gdLst/>
                  <a:ahLst/>
                  <a:cxnLst/>
                  <a:rect l="l" t="t" r="r" b="b"/>
                  <a:pathLst>
                    <a:path w="107199" h="490884" extrusionOk="0">
                      <a:moveTo>
                        <a:pt x="0" y="0"/>
                      </a:moveTo>
                      <a:lnTo>
                        <a:pt x="107200" y="0"/>
                      </a:lnTo>
                      <a:lnTo>
                        <a:pt x="107200" y="490885"/>
                      </a:lnTo>
                      <a:lnTo>
                        <a:pt x="0" y="49088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2"/>
                <p:cNvSpPr/>
                <p:nvPr/>
              </p:nvSpPr>
              <p:spPr>
                <a:xfrm>
                  <a:off x="4925250" y="6104353"/>
                  <a:ext cx="107199" cy="267196"/>
                </a:xfrm>
                <a:custGeom>
                  <a:avLst/>
                  <a:gdLst/>
                  <a:ahLst/>
                  <a:cxnLst/>
                  <a:rect l="l" t="t" r="r" b="b"/>
                  <a:pathLst>
                    <a:path w="107199" h="267196" extrusionOk="0">
                      <a:moveTo>
                        <a:pt x="0" y="0"/>
                      </a:moveTo>
                      <a:lnTo>
                        <a:pt x="107200" y="0"/>
                      </a:lnTo>
                      <a:lnTo>
                        <a:pt x="107200" y="267197"/>
                      </a:lnTo>
                      <a:lnTo>
                        <a:pt x="0" y="26719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2"/>
                <p:cNvSpPr/>
                <p:nvPr/>
              </p:nvSpPr>
              <p:spPr>
                <a:xfrm>
                  <a:off x="5077495" y="5980078"/>
                  <a:ext cx="107199" cy="391471"/>
                </a:xfrm>
                <a:custGeom>
                  <a:avLst/>
                  <a:gdLst/>
                  <a:ahLst/>
                  <a:cxnLst/>
                  <a:rect l="l" t="t" r="r" b="b"/>
                  <a:pathLst>
                    <a:path w="107199" h="391471" extrusionOk="0">
                      <a:moveTo>
                        <a:pt x="0" y="0"/>
                      </a:moveTo>
                      <a:lnTo>
                        <a:pt x="107200" y="0"/>
                      </a:lnTo>
                      <a:lnTo>
                        <a:pt x="107200" y="391471"/>
                      </a:lnTo>
                      <a:lnTo>
                        <a:pt x="0" y="391471"/>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2"/>
                <p:cNvSpPr/>
                <p:nvPr/>
              </p:nvSpPr>
              <p:spPr>
                <a:xfrm>
                  <a:off x="5229740" y="6228628"/>
                  <a:ext cx="107199" cy="142921"/>
                </a:xfrm>
                <a:custGeom>
                  <a:avLst/>
                  <a:gdLst/>
                  <a:ahLst/>
                  <a:cxnLst/>
                  <a:rect l="l" t="t" r="r" b="b"/>
                  <a:pathLst>
                    <a:path w="107199" h="142921" extrusionOk="0">
                      <a:moveTo>
                        <a:pt x="0" y="0"/>
                      </a:moveTo>
                      <a:lnTo>
                        <a:pt x="107200" y="0"/>
                      </a:lnTo>
                      <a:lnTo>
                        <a:pt x="107200" y="142922"/>
                      </a:lnTo>
                      <a:lnTo>
                        <a:pt x="0" y="142922"/>
                      </a:lnTo>
                      <a:close/>
                    </a:path>
                  </a:pathLst>
                </a:custGeom>
                <a:solidFill>
                  <a:srgbClr val="4C06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25" name="Google Shape;2225;p32"/>
              <p:cNvGrpSpPr/>
              <p:nvPr/>
            </p:nvGrpSpPr>
            <p:grpSpPr>
              <a:xfrm>
                <a:off x="5420836" y="5875357"/>
                <a:ext cx="368556" cy="503175"/>
                <a:chOff x="5420836" y="5875357"/>
                <a:chExt cx="368556" cy="503175"/>
              </a:xfrm>
            </p:grpSpPr>
            <p:sp>
              <p:nvSpPr>
                <p:cNvPr id="2226" name="Google Shape;2226;p32"/>
                <p:cNvSpPr/>
                <p:nvPr/>
              </p:nvSpPr>
              <p:spPr>
                <a:xfrm>
                  <a:off x="5525662" y="5875357"/>
                  <a:ext cx="263730" cy="13688"/>
                </a:xfrm>
                <a:custGeom>
                  <a:avLst/>
                  <a:gdLst/>
                  <a:ahLst/>
                  <a:cxnLst/>
                  <a:rect l="l" t="t" r="r" b="b"/>
                  <a:pathLst>
                    <a:path w="263730" h="13688" extrusionOk="0">
                      <a:moveTo>
                        <a:pt x="257118" y="0"/>
                      </a:moveTo>
                      <a:lnTo>
                        <a:pt x="6613" y="0"/>
                      </a:lnTo>
                      <a:cubicBezTo>
                        <a:pt x="-2187" y="0"/>
                        <a:pt x="-2222" y="13688"/>
                        <a:pt x="6613" y="13688"/>
                      </a:cubicBezTo>
                      <a:lnTo>
                        <a:pt x="257118" y="13688"/>
                      </a:lnTo>
                      <a:cubicBezTo>
                        <a:pt x="265917" y="13688"/>
                        <a:pt x="265952" y="0"/>
                        <a:pt x="257118"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32"/>
                <p:cNvSpPr/>
                <p:nvPr/>
              </p:nvSpPr>
              <p:spPr>
                <a:xfrm>
                  <a:off x="5420836" y="5973234"/>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2"/>
                <p:cNvSpPr/>
                <p:nvPr/>
              </p:nvSpPr>
              <p:spPr>
                <a:xfrm>
                  <a:off x="5420836" y="6071145"/>
                  <a:ext cx="368556" cy="13687"/>
                </a:xfrm>
                <a:custGeom>
                  <a:avLst/>
                  <a:gdLst/>
                  <a:ahLst/>
                  <a:cxnLst/>
                  <a:rect l="l" t="t" r="r" b="b"/>
                  <a:pathLst>
                    <a:path w="368556" h="13687"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2"/>
                <p:cNvSpPr/>
                <p:nvPr/>
              </p:nvSpPr>
              <p:spPr>
                <a:xfrm>
                  <a:off x="5420836" y="6169057"/>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2"/>
                <p:cNvSpPr/>
                <p:nvPr/>
              </p:nvSpPr>
              <p:spPr>
                <a:xfrm>
                  <a:off x="5420836" y="6266933"/>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2"/>
                <p:cNvSpPr/>
                <p:nvPr/>
              </p:nvSpPr>
              <p:spPr>
                <a:xfrm>
                  <a:off x="5420836" y="6364845"/>
                  <a:ext cx="368556" cy="13687"/>
                </a:xfrm>
                <a:custGeom>
                  <a:avLst/>
                  <a:gdLst/>
                  <a:ahLst/>
                  <a:cxnLst/>
                  <a:rect l="l" t="t" r="r" b="b"/>
                  <a:pathLst>
                    <a:path w="368556" h="13687"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2" name="Google Shape;2232;p32"/>
              <p:cNvSpPr/>
              <p:nvPr/>
            </p:nvSpPr>
            <p:spPr>
              <a:xfrm>
                <a:off x="5561676" y="6427140"/>
                <a:ext cx="336160" cy="285144"/>
              </a:xfrm>
              <a:custGeom>
                <a:avLst/>
                <a:gdLst/>
                <a:ahLst/>
                <a:cxnLst/>
                <a:rect l="l" t="t" r="r" b="b"/>
                <a:pathLst>
                  <a:path w="336160" h="285144" extrusionOk="0">
                    <a:moveTo>
                      <a:pt x="336161" y="0"/>
                    </a:moveTo>
                    <a:cubicBezTo>
                      <a:pt x="164641" y="96759"/>
                      <a:pt x="0" y="112019"/>
                      <a:pt x="0" y="112019"/>
                    </a:cubicBezTo>
                    <a:cubicBezTo>
                      <a:pt x="81465" y="203680"/>
                      <a:pt x="63761" y="285145"/>
                      <a:pt x="63761" y="285145"/>
                    </a:cubicBezTo>
                    <a:cubicBezTo>
                      <a:pt x="63761" y="285145"/>
                      <a:pt x="208952" y="196906"/>
                      <a:pt x="3361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3" name="Google Shape;2233;p32"/>
            <p:cNvSpPr/>
            <p:nvPr/>
          </p:nvSpPr>
          <p:spPr>
            <a:xfrm>
              <a:off x="5987642" y="1452408"/>
              <a:ext cx="876769" cy="226059"/>
            </a:xfrm>
            <a:custGeom>
              <a:avLst/>
              <a:gdLst/>
              <a:ahLst/>
              <a:cxnLst/>
              <a:rect l="l" t="t" r="r" b="b"/>
              <a:pathLst>
                <a:path w="744602" h="191982" extrusionOk="0">
                  <a:moveTo>
                    <a:pt x="698126" y="191982"/>
                  </a:moveTo>
                  <a:lnTo>
                    <a:pt x="46476" y="191982"/>
                  </a:lnTo>
                  <a:cubicBezTo>
                    <a:pt x="20846" y="191982"/>
                    <a:pt x="0" y="171136"/>
                    <a:pt x="0" y="145505"/>
                  </a:cubicBezTo>
                  <a:lnTo>
                    <a:pt x="0" y="46476"/>
                  </a:lnTo>
                  <a:cubicBezTo>
                    <a:pt x="0" y="20846"/>
                    <a:pt x="20846" y="0"/>
                    <a:pt x="46476" y="0"/>
                  </a:cubicBezTo>
                  <a:lnTo>
                    <a:pt x="698126" y="0"/>
                  </a:lnTo>
                  <a:cubicBezTo>
                    <a:pt x="723757" y="0"/>
                    <a:pt x="744603" y="20846"/>
                    <a:pt x="744603" y="46476"/>
                  </a:cubicBezTo>
                  <a:lnTo>
                    <a:pt x="744603" y="145505"/>
                  </a:lnTo>
                  <a:cubicBezTo>
                    <a:pt x="744603" y="171136"/>
                    <a:pt x="723757" y="191982"/>
                    <a:pt x="698126" y="191982"/>
                  </a:cubicBezTo>
                  <a:close/>
                  <a:moveTo>
                    <a:pt x="46476" y="19973"/>
                  </a:moveTo>
                  <a:cubicBezTo>
                    <a:pt x="31846" y="19973"/>
                    <a:pt x="19973" y="31881"/>
                    <a:pt x="19973" y="46476"/>
                  </a:cubicBezTo>
                  <a:lnTo>
                    <a:pt x="19973" y="145505"/>
                  </a:lnTo>
                  <a:cubicBezTo>
                    <a:pt x="19973" y="160136"/>
                    <a:pt x="31881" y="172009"/>
                    <a:pt x="46476" y="172009"/>
                  </a:cubicBezTo>
                  <a:lnTo>
                    <a:pt x="698126" y="172009"/>
                  </a:lnTo>
                  <a:cubicBezTo>
                    <a:pt x="712757" y="172009"/>
                    <a:pt x="724664" y="160101"/>
                    <a:pt x="724664" y="145505"/>
                  </a:cubicBezTo>
                  <a:lnTo>
                    <a:pt x="724664" y="46476"/>
                  </a:lnTo>
                  <a:cubicBezTo>
                    <a:pt x="724664" y="31846"/>
                    <a:pt x="712757" y="19973"/>
                    <a:pt x="698126" y="19973"/>
                  </a:cubicBezTo>
                  <a:lnTo>
                    <a:pt x="46476" y="19973"/>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2"/>
            <p:cNvSpPr/>
            <p:nvPr/>
          </p:nvSpPr>
          <p:spPr>
            <a:xfrm>
              <a:off x="6059602" y="1364050"/>
              <a:ext cx="732738" cy="225853"/>
            </a:xfrm>
            <a:custGeom>
              <a:avLst/>
              <a:gdLst/>
              <a:ahLst/>
              <a:cxnLst/>
              <a:rect l="l" t="t" r="r" b="b"/>
              <a:pathLst>
                <a:path w="622283" h="191807" extrusionOk="0">
                  <a:moveTo>
                    <a:pt x="583733" y="0"/>
                  </a:moveTo>
                  <a:lnTo>
                    <a:pt x="38550" y="0"/>
                  </a:lnTo>
                  <a:cubicBezTo>
                    <a:pt x="17250" y="0"/>
                    <a:pt x="0" y="17250"/>
                    <a:pt x="0" y="38550"/>
                  </a:cubicBezTo>
                  <a:lnTo>
                    <a:pt x="0" y="153258"/>
                  </a:lnTo>
                  <a:cubicBezTo>
                    <a:pt x="0" y="174558"/>
                    <a:pt x="17250" y="191807"/>
                    <a:pt x="38550" y="191807"/>
                  </a:cubicBezTo>
                  <a:lnTo>
                    <a:pt x="583733" y="191807"/>
                  </a:lnTo>
                  <a:cubicBezTo>
                    <a:pt x="605033" y="191807"/>
                    <a:pt x="622283" y="174558"/>
                    <a:pt x="622283" y="153258"/>
                  </a:cubicBezTo>
                  <a:lnTo>
                    <a:pt x="622283" y="38550"/>
                  </a:lnTo>
                  <a:cubicBezTo>
                    <a:pt x="622283" y="17285"/>
                    <a:pt x="605033" y="0"/>
                    <a:pt x="583733" y="0"/>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5" name="Google Shape;2235;p32"/>
          <p:cNvGrpSpPr/>
          <p:nvPr/>
        </p:nvGrpSpPr>
        <p:grpSpPr>
          <a:xfrm>
            <a:off x="6797475" y="1063923"/>
            <a:ext cx="959163" cy="788875"/>
            <a:chOff x="8454362" y="4181948"/>
            <a:chExt cx="1104263" cy="649868"/>
          </a:xfrm>
        </p:grpSpPr>
        <p:sp>
          <p:nvSpPr>
            <p:cNvPr id="2236" name="Google Shape;2236;p32"/>
            <p:cNvSpPr/>
            <p:nvPr/>
          </p:nvSpPr>
          <p:spPr>
            <a:xfrm>
              <a:off x="8454362" y="4181948"/>
              <a:ext cx="1104263" cy="649868"/>
            </a:xfrm>
            <a:custGeom>
              <a:avLst/>
              <a:gdLst/>
              <a:ahLst/>
              <a:cxnLst/>
              <a:rect l="l" t="t" r="r" b="b"/>
              <a:pathLst>
                <a:path w="1104263" h="649868" extrusionOk="0">
                  <a:moveTo>
                    <a:pt x="1050210" y="649869"/>
                  </a:moveTo>
                  <a:cubicBezTo>
                    <a:pt x="715307" y="640371"/>
                    <a:pt x="383196" y="640196"/>
                    <a:pt x="54055" y="649869"/>
                  </a:cubicBezTo>
                  <a:cubicBezTo>
                    <a:pt x="24199" y="649869"/>
                    <a:pt x="0" y="625671"/>
                    <a:pt x="0" y="595815"/>
                  </a:cubicBezTo>
                  <a:cubicBezTo>
                    <a:pt x="5972" y="415042"/>
                    <a:pt x="6390" y="234443"/>
                    <a:pt x="0" y="54054"/>
                  </a:cubicBezTo>
                  <a:cubicBezTo>
                    <a:pt x="0" y="24199"/>
                    <a:pt x="24199" y="0"/>
                    <a:pt x="54055" y="0"/>
                  </a:cubicBezTo>
                  <a:cubicBezTo>
                    <a:pt x="372302" y="5727"/>
                    <a:pt x="705634" y="5203"/>
                    <a:pt x="1050210" y="0"/>
                  </a:cubicBezTo>
                  <a:cubicBezTo>
                    <a:pt x="1080065" y="0"/>
                    <a:pt x="1104264" y="24199"/>
                    <a:pt x="1104264" y="54054"/>
                  </a:cubicBezTo>
                  <a:cubicBezTo>
                    <a:pt x="1098538" y="240973"/>
                    <a:pt x="1098119" y="422060"/>
                    <a:pt x="1104264" y="595815"/>
                  </a:cubicBezTo>
                  <a:cubicBezTo>
                    <a:pt x="1104264" y="625671"/>
                    <a:pt x="1080065" y="649869"/>
                    <a:pt x="1050210" y="6498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2"/>
            <p:cNvSpPr/>
            <p:nvPr/>
          </p:nvSpPr>
          <p:spPr>
            <a:xfrm>
              <a:off x="8869578" y="4268720"/>
              <a:ext cx="109225" cy="476253"/>
            </a:xfrm>
            <a:custGeom>
              <a:avLst/>
              <a:gdLst/>
              <a:ahLst/>
              <a:cxnLst/>
              <a:rect l="l" t="t" r="r" b="b"/>
              <a:pathLst>
                <a:path w="109225" h="476253" extrusionOk="0">
                  <a:moveTo>
                    <a:pt x="0" y="0"/>
                  </a:moveTo>
                  <a:lnTo>
                    <a:pt x="109225" y="0"/>
                  </a:lnTo>
                  <a:lnTo>
                    <a:pt x="109225" y="476254"/>
                  </a:lnTo>
                  <a:lnTo>
                    <a:pt x="0" y="476254"/>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2"/>
            <p:cNvSpPr/>
            <p:nvPr/>
          </p:nvSpPr>
          <p:spPr>
            <a:xfrm>
              <a:off x="9031251" y="4476276"/>
              <a:ext cx="109225" cy="268698"/>
            </a:xfrm>
            <a:custGeom>
              <a:avLst/>
              <a:gdLst/>
              <a:ahLst/>
              <a:cxnLst/>
              <a:rect l="l" t="t" r="r" b="b"/>
              <a:pathLst>
                <a:path w="109225" h="268698" extrusionOk="0">
                  <a:moveTo>
                    <a:pt x="0" y="0"/>
                  </a:moveTo>
                  <a:lnTo>
                    <a:pt x="109226" y="0"/>
                  </a:lnTo>
                  <a:lnTo>
                    <a:pt x="109226" y="268698"/>
                  </a:lnTo>
                  <a:lnTo>
                    <a:pt x="0" y="2686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2"/>
            <p:cNvSpPr/>
            <p:nvPr/>
          </p:nvSpPr>
          <p:spPr>
            <a:xfrm>
              <a:off x="9192889" y="4583301"/>
              <a:ext cx="109225" cy="161672"/>
            </a:xfrm>
            <a:custGeom>
              <a:avLst/>
              <a:gdLst/>
              <a:ahLst/>
              <a:cxnLst/>
              <a:rect l="l" t="t" r="r" b="b"/>
              <a:pathLst>
                <a:path w="109225" h="161672" extrusionOk="0">
                  <a:moveTo>
                    <a:pt x="0" y="0"/>
                  </a:moveTo>
                  <a:lnTo>
                    <a:pt x="109225" y="0"/>
                  </a:lnTo>
                  <a:lnTo>
                    <a:pt x="109225" y="161673"/>
                  </a:lnTo>
                  <a:lnTo>
                    <a:pt x="0" y="1616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2"/>
            <p:cNvSpPr/>
            <p:nvPr/>
          </p:nvSpPr>
          <p:spPr>
            <a:xfrm>
              <a:off x="9354562" y="4356121"/>
              <a:ext cx="109225" cy="388852"/>
            </a:xfrm>
            <a:custGeom>
              <a:avLst/>
              <a:gdLst/>
              <a:ahLst/>
              <a:cxnLst/>
              <a:rect l="l" t="t" r="r" b="b"/>
              <a:pathLst>
                <a:path w="109225" h="388852" extrusionOk="0">
                  <a:moveTo>
                    <a:pt x="0" y="0"/>
                  </a:moveTo>
                  <a:lnTo>
                    <a:pt x="109225" y="0"/>
                  </a:lnTo>
                  <a:lnTo>
                    <a:pt x="109225" y="388853"/>
                  </a:lnTo>
                  <a:lnTo>
                    <a:pt x="0" y="388853"/>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1" name="Google Shape;2241;p32"/>
            <p:cNvGrpSpPr/>
            <p:nvPr/>
          </p:nvGrpSpPr>
          <p:grpSpPr>
            <a:xfrm>
              <a:off x="8549162" y="4535812"/>
              <a:ext cx="245450" cy="209162"/>
              <a:chOff x="8549162" y="4535812"/>
              <a:chExt cx="245450" cy="209162"/>
            </a:xfrm>
          </p:grpSpPr>
          <p:sp>
            <p:nvSpPr>
              <p:cNvPr id="2242" name="Google Shape;2242;p32"/>
              <p:cNvSpPr/>
              <p:nvPr/>
            </p:nvSpPr>
            <p:spPr>
              <a:xfrm>
                <a:off x="8549162" y="4719309"/>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2"/>
              <p:cNvSpPr/>
              <p:nvPr/>
            </p:nvSpPr>
            <p:spPr>
              <a:xfrm>
                <a:off x="8549162" y="4658132"/>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2"/>
              <p:cNvSpPr/>
              <p:nvPr/>
            </p:nvSpPr>
            <p:spPr>
              <a:xfrm>
                <a:off x="8549162" y="4596989"/>
                <a:ext cx="245450" cy="25665"/>
              </a:xfrm>
              <a:custGeom>
                <a:avLst/>
                <a:gdLst/>
                <a:ahLst/>
                <a:cxnLst/>
                <a:rect l="l" t="t" r="r" b="b"/>
                <a:pathLst>
                  <a:path w="245450" h="25665" extrusionOk="0">
                    <a:moveTo>
                      <a:pt x="12400" y="25665"/>
                    </a:moveTo>
                    <a:lnTo>
                      <a:pt x="233050" y="25665"/>
                    </a:lnTo>
                    <a:cubicBezTo>
                      <a:pt x="249567" y="25665"/>
                      <a:pt x="249602" y="0"/>
                      <a:pt x="233050" y="0"/>
                    </a:cubicBezTo>
                    <a:lnTo>
                      <a:pt x="12400" y="0"/>
                    </a:lnTo>
                    <a:cubicBezTo>
                      <a:pt x="-4116" y="-35"/>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2"/>
              <p:cNvSpPr/>
              <p:nvPr/>
            </p:nvSpPr>
            <p:spPr>
              <a:xfrm>
                <a:off x="8549162" y="4535812"/>
                <a:ext cx="172261" cy="25665"/>
              </a:xfrm>
              <a:custGeom>
                <a:avLst/>
                <a:gdLst/>
                <a:ahLst/>
                <a:cxnLst/>
                <a:rect l="l" t="t" r="r" b="b"/>
                <a:pathLst>
                  <a:path w="172261" h="25665" extrusionOk="0">
                    <a:moveTo>
                      <a:pt x="12400" y="25665"/>
                    </a:moveTo>
                    <a:lnTo>
                      <a:pt x="159861" y="25665"/>
                    </a:lnTo>
                    <a:cubicBezTo>
                      <a:pt x="176378" y="25665"/>
                      <a:pt x="176413" y="0"/>
                      <a:pt x="159861" y="0"/>
                    </a:cubicBezTo>
                    <a:lnTo>
                      <a:pt x="12400" y="0"/>
                    </a:lnTo>
                    <a:cubicBezTo>
                      <a:pt x="-4116" y="0"/>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6" name="Google Shape;2246;p32"/>
          <p:cNvGrpSpPr/>
          <p:nvPr/>
        </p:nvGrpSpPr>
        <p:grpSpPr>
          <a:xfrm flipH="1">
            <a:off x="4951602" y="2913048"/>
            <a:ext cx="900150" cy="1166536"/>
            <a:chOff x="7302626" y="3644775"/>
            <a:chExt cx="791132" cy="1025256"/>
          </a:xfrm>
        </p:grpSpPr>
        <p:sp>
          <p:nvSpPr>
            <p:cNvPr id="2247" name="Google Shape;2247;p32"/>
            <p:cNvSpPr/>
            <p:nvPr/>
          </p:nvSpPr>
          <p:spPr>
            <a:xfrm rot="-1991345">
              <a:off x="7801086" y="4202157"/>
              <a:ext cx="38256" cy="161066"/>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2"/>
            <p:cNvSpPr/>
            <p:nvPr/>
          </p:nvSpPr>
          <p:spPr>
            <a:xfrm>
              <a:off x="7302626" y="3644775"/>
              <a:ext cx="617680" cy="632206"/>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2"/>
            <p:cNvSpPr/>
            <p:nvPr/>
          </p:nvSpPr>
          <p:spPr>
            <a:xfrm>
              <a:off x="7824212" y="4320754"/>
              <a:ext cx="269546" cy="34927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2"/>
            <p:cNvSpPr/>
            <p:nvPr/>
          </p:nvSpPr>
          <p:spPr>
            <a:xfrm>
              <a:off x="7368256" y="3712089"/>
              <a:ext cx="485437" cy="496837"/>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51" name="Google Shape;2251;p32"/>
          <p:cNvGrpSpPr/>
          <p:nvPr/>
        </p:nvGrpSpPr>
        <p:grpSpPr>
          <a:xfrm>
            <a:off x="7756650" y="3531850"/>
            <a:ext cx="59100" cy="547725"/>
            <a:chOff x="1263425" y="3094400"/>
            <a:chExt cx="59100" cy="547725"/>
          </a:xfrm>
        </p:grpSpPr>
        <p:sp>
          <p:nvSpPr>
            <p:cNvPr id="2252" name="Google Shape;2252;p3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3" name="Google Shape;2253;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4" name="Google Shape;2254;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5" name="Google Shape;2255;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256" name="Google Shape;2256;p32"/>
          <p:cNvGrpSpPr/>
          <p:nvPr/>
        </p:nvGrpSpPr>
        <p:grpSpPr>
          <a:xfrm>
            <a:off x="4928688" y="1119738"/>
            <a:ext cx="59100" cy="547725"/>
            <a:chOff x="1263425" y="3094400"/>
            <a:chExt cx="59100" cy="547725"/>
          </a:xfrm>
        </p:grpSpPr>
        <p:sp>
          <p:nvSpPr>
            <p:cNvPr id="2257" name="Google Shape;2257;p3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8" name="Google Shape;2258;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9" name="Google Shape;2259;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0" name="Google Shape;2260;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261" name="Google Shape;2261;p32"/>
          <p:cNvGrpSpPr/>
          <p:nvPr/>
        </p:nvGrpSpPr>
        <p:grpSpPr>
          <a:xfrm>
            <a:off x="7531213" y="3093625"/>
            <a:ext cx="59100" cy="384850"/>
            <a:chOff x="1263425" y="3257275"/>
            <a:chExt cx="59100" cy="384850"/>
          </a:xfrm>
        </p:grpSpPr>
        <p:sp>
          <p:nvSpPr>
            <p:cNvPr id="2262" name="Google Shape;2262;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3" name="Google Shape;2263;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4" name="Google Shape;2264;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42"/>
          <p:cNvSpPr txBox="1">
            <a:spLocks noGrp="1"/>
          </p:cNvSpPr>
          <p:nvPr>
            <p:ph type="title"/>
          </p:nvPr>
        </p:nvSpPr>
        <p:spPr>
          <a:xfrm>
            <a:off x="1045940" y="1266401"/>
            <a:ext cx="4448100" cy="143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782" name="Google Shape;2782;p42"/>
          <p:cNvSpPr txBox="1">
            <a:spLocks noGrp="1"/>
          </p:cNvSpPr>
          <p:nvPr>
            <p:ph type="subTitle" idx="1"/>
          </p:nvPr>
        </p:nvSpPr>
        <p:spPr>
          <a:xfrm>
            <a:off x="1082900" y="2306838"/>
            <a:ext cx="4448100" cy="11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latin typeface="DM Sans SemiBold"/>
                <a:ea typeface="DM Sans SemiBold"/>
                <a:cs typeface="DM Sans SemiBold"/>
                <a:sym typeface="DM Sans SemiBold"/>
              </a:rPr>
              <a:t>Do you have any questions?</a:t>
            </a:r>
            <a:endParaRPr b="1">
              <a:solidFill>
                <a:schemeClr val="dk1"/>
              </a:solidFill>
              <a:latin typeface="DM Sans"/>
              <a:ea typeface="DM Sans"/>
              <a:cs typeface="DM Sans"/>
              <a:sym typeface="DM Sans"/>
            </a:endParaRPr>
          </a:p>
        </p:txBody>
      </p:sp>
      <p:grpSp>
        <p:nvGrpSpPr>
          <p:cNvPr id="2784" name="Google Shape;2784;p42"/>
          <p:cNvGrpSpPr/>
          <p:nvPr/>
        </p:nvGrpSpPr>
        <p:grpSpPr>
          <a:xfrm>
            <a:off x="5866111" y="1096228"/>
            <a:ext cx="1821784" cy="2486513"/>
            <a:chOff x="5923261" y="1743928"/>
            <a:chExt cx="1821784" cy="2486513"/>
          </a:xfrm>
        </p:grpSpPr>
        <p:sp>
          <p:nvSpPr>
            <p:cNvPr id="2785" name="Google Shape;2785;p42"/>
            <p:cNvSpPr/>
            <p:nvPr/>
          </p:nvSpPr>
          <p:spPr>
            <a:xfrm>
              <a:off x="5923261" y="1780243"/>
              <a:ext cx="1821784" cy="2450198"/>
            </a:xfrm>
            <a:custGeom>
              <a:avLst/>
              <a:gdLst/>
              <a:ahLst/>
              <a:cxnLst/>
              <a:rect l="l" t="t" r="r" b="b"/>
              <a:pathLst>
                <a:path w="1821784" h="2450198" extrusionOk="0">
                  <a:moveTo>
                    <a:pt x="1689168" y="2450199"/>
                  </a:moveTo>
                  <a:cubicBezTo>
                    <a:pt x="1152715" y="2450199"/>
                    <a:pt x="628972" y="2450199"/>
                    <a:pt x="121047" y="2450199"/>
                  </a:cubicBezTo>
                  <a:cubicBezTo>
                    <a:pt x="53724" y="2450199"/>
                    <a:pt x="-365" y="2394678"/>
                    <a:pt x="1451" y="2327390"/>
                  </a:cubicBezTo>
                  <a:cubicBezTo>
                    <a:pt x="18631" y="1692048"/>
                    <a:pt x="14301" y="935118"/>
                    <a:pt x="19" y="121796"/>
                  </a:cubicBezTo>
                  <a:cubicBezTo>
                    <a:pt x="-1168" y="54892"/>
                    <a:pt x="52746" y="0"/>
                    <a:pt x="119650" y="0"/>
                  </a:cubicBezTo>
                  <a:cubicBezTo>
                    <a:pt x="645523" y="13967"/>
                    <a:pt x="1168219" y="14142"/>
                    <a:pt x="1687667" y="0"/>
                  </a:cubicBezTo>
                  <a:cubicBezTo>
                    <a:pt x="1752790" y="0"/>
                    <a:pt x="1806006" y="52133"/>
                    <a:pt x="1807298" y="117256"/>
                  </a:cubicBezTo>
                  <a:cubicBezTo>
                    <a:pt x="1823780" y="934176"/>
                    <a:pt x="1828668" y="1694527"/>
                    <a:pt x="1808799" y="2334199"/>
                  </a:cubicBezTo>
                  <a:cubicBezTo>
                    <a:pt x="1806739" y="2398834"/>
                    <a:pt x="1753838" y="2450199"/>
                    <a:pt x="1689168" y="24501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2"/>
            <p:cNvSpPr/>
            <p:nvPr/>
          </p:nvSpPr>
          <p:spPr>
            <a:xfrm>
              <a:off x="6040153" y="1940519"/>
              <a:ext cx="1587930" cy="2129623"/>
            </a:xfrm>
            <a:custGeom>
              <a:avLst/>
              <a:gdLst/>
              <a:ahLst/>
              <a:cxnLst/>
              <a:rect l="l" t="t" r="r" b="b"/>
              <a:pathLst>
                <a:path w="1587930" h="2129623" extrusionOk="0">
                  <a:moveTo>
                    <a:pt x="25281" y="0"/>
                  </a:moveTo>
                  <a:cubicBezTo>
                    <a:pt x="104267" y="736083"/>
                    <a:pt x="0" y="2119799"/>
                    <a:pt x="0" y="2119799"/>
                  </a:cubicBezTo>
                  <a:cubicBezTo>
                    <a:pt x="0" y="2119799"/>
                    <a:pt x="909837" y="2141903"/>
                    <a:pt x="1238386" y="2119799"/>
                  </a:cubicBezTo>
                  <a:cubicBezTo>
                    <a:pt x="1453205" y="1980789"/>
                    <a:pt x="1576432" y="1765970"/>
                    <a:pt x="1576432" y="1765970"/>
                  </a:cubicBezTo>
                  <a:cubicBezTo>
                    <a:pt x="1617497" y="1004606"/>
                    <a:pt x="1535368" y="0"/>
                    <a:pt x="1535368" y="0"/>
                  </a:cubicBezTo>
                  <a:cubicBezTo>
                    <a:pt x="587609" y="22103"/>
                    <a:pt x="25281" y="0"/>
                    <a:pt x="2528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87" name="Google Shape;2787;p42"/>
            <p:cNvGrpSpPr/>
            <p:nvPr/>
          </p:nvGrpSpPr>
          <p:grpSpPr>
            <a:xfrm>
              <a:off x="6217259" y="2216935"/>
              <a:ext cx="1273662" cy="430474"/>
              <a:chOff x="3674084" y="664360"/>
              <a:chExt cx="1273662" cy="430474"/>
            </a:xfrm>
          </p:grpSpPr>
          <p:grpSp>
            <p:nvGrpSpPr>
              <p:cNvPr id="2788" name="Google Shape;2788;p42"/>
              <p:cNvGrpSpPr/>
              <p:nvPr/>
            </p:nvGrpSpPr>
            <p:grpSpPr>
              <a:xfrm>
                <a:off x="3674084" y="664360"/>
                <a:ext cx="598006" cy="126893"/>
                <a:chOff x="3674084" y="664360"/>
                <a:chExt cx="598006" cy="126893"/>
              </a:xfrm>
            </p:grpSpPr>
            <p:sp>
              <p:nvSpPr>
                <p:cNvPr id="2789" name="Google Shape;2789;p42"/>
                <p:cNvSpPr/>
                <p:nvPr/>
              </p:nvSpPr>
              <p:spPr>
                <a:xfrm>
                  <a:off x="3674084"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0" name="Google Shape;2790;p42"/>
                <p:cNvGrpSpPr/>
                <p:nvPr/>
              </p:nvGrpSpPr>
              <p:grpSpPr>
                <a:xfrm>
                  <a:off x="3840781" y="667467"/>
                  <a:ext cx="431309" cy="120643"/>
                  <a:chOff x="3840781" y="667467"/>
                  <a:chExt cx="431309" cy="120643"/>
                </a:xfrm>
              </p:grpSpPr>
              <p:sp>
                <p:nvSpPr>
                  <p:cNvPr id="2791" name="Google Shape;2791;p42"/>
                  <p:cNvSpPr/>
                  <p:nvPr/>
                </p:nvSpPr>
                <p:spPr>
                  <a:xfrm>
                    <a:off x="3840781" y="771140"/>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7005"/>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2"/>
                  <p:cNvSpPr/>
                  <p:nvPr/>
                </p:nvSpPr>
                <p:spPr>
                  <a:xfrm>
                    <a:off x="3840781" y="719321"/>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2"/>
                  <p:cNvSpPr/>
                  <p:nvPr/>
                </p:nvSpPr>
                <p:spPr>
                  <a:xfrm>
                    <a:off x="3996448" y="667467"/>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4" name="Google Shape;2794;p42"/>
              <p:cNvGrpSpPr/>
              <p:nvPr/>
            </p:nvGrpSpPr>
            <p:grpSpPr>
              <a:xfrm>
                <a:off x="3674084" y="967941"/>
                <a:ext cx="598006" cy="126893"/>
                <a:chOff x="3674084" y="967941"/>
                <a:chExt cx="598006" cy="126893"/>
              </a:xfrm>
            </p:grpSpPr>
            <p:sp>
              <p:nvSpPr>
                <p:cNvPr id="2795" name="Google Shape;2795;p42"/>
                <p:cNvSpPr/>
                <p:nvPr/>
              </p:nvSpPr>
              <p:spPr>
                <a:xfrm>
                  <a:off x="3674084"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6" name="Google Shape;2796;p42"/>
                <p:cNvGrpSpPr/>
                <p:nvPr/>
              </p:nvGrpSpPr>
              <p:grpSpPr>
                <a:xfrm>
                  <a:off x="3840781" y="971049"/>
                  <a:ext cx="431309" cy="120678"/>
                  <a:chOff x="3840781" y="971049"/>
                  <a:chExt cx="431309" cy="120678"/>
                </a:xfrm>
              </p:grpSpPr>
              <p:sp>
                <p:nvSpPr>
                  <p:cNvPr id="2797" name="Google Shape;2797;p42"/>
                  <p:cNvSpPr/>
                  <p:nvPr/>
                </p:nvSpPr>
                <p:spPr>
                  <a:xfrm>
                    <a:off x="3840781" y="1074757"/>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2"/>
                  <p:cNvSpPr/>
                  <p:nvPr/>
                </p:nvSpPr>
                <p:spPr>
                  <a:xfrm>
                    <a:off x="3840781" y="1022903"/>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2"/>
                  <p:cNvSpPr/>
                  <p:nvPr/>
                </p:nvSpPr>
                <p:spPr>
                  <a:xfrm>
                    <a:off x="3996448" y="971049"/>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00" name="Google Shape;2800;p42"/>
              <p:cNvGrpSpPr/>
              <p:nvPr/>
            </p:nvGrpSpPr>
            <p:grpSpPr>
              <a:xfrm>
                <a:off x="4349723" y="664360"/>
                <a:ext cx="598023" cy="126893"/>
                <a:chOff x="4349723" y="664360"/>
                <a:chExt cx="598023" cy="126893"/>
              </a:xfrm>
            </p:grpSpPr>
            <p:sp>
              <p:nvSpPr>
                <p:cNvPr id="2801" name="Google Shape;2801;p42"/>
                <p:cNvSpPr/>
                <p:nvPr/>
              </p:nvSpPr>
              <p:spPr>
                <a:xfrm>
                  <a:off x="4349723"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2" name="Google Shape;2802;p42"/>
                <p:cNvGrpSpPr/>
                <p:nvPr/>
              </p:nvGrpSpPr>
              <p:grpSpPr>
                <a:xfrm>
                  <a:off x="4516455" y="667467"/>
                  <a:ext cx="431291" cy="120643"/>
                  <a:chOff x="4516455" y="667467"/>
                  <a:chExt cx="431291" cy="120643"/>
                </a:xfrm>
              </p:grpSpPr>
              <p:sp>
                <p:nvSpPr>
                  <p:cNvPr id="2803" name="Google Shape;2803;p42"/>
                  <p:cNvSpPr/>
                  <p:nvPr/>
                </p:nvSpPr>
                <p:spPr>
                  <a:xfrm>
                    <a:off x="4516455" y="771140"/>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7005"/>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2"/>
                  <p:cNvSpPr/>
                  <p:nvPr/>
                </p:nvSpPr>
                <p:spPr>
                  <a:xfrm>
                    <a:off x="4516455" y="719321"/>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2"/>
                  <p:cNvSpPr/>
                  <p:nvPr/>
                </p:nvSpPr>
                <p:spPr>
                  <a:xfrm>
                    <a:off x="4672087" y="667467"/>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06" name="Google Shape;2806;p42"/>
              <p:cNvGrpSpPr/>
              <p:nvPr/>
            </p:nvGrpSpPr>
            <p:grpSpPr>
              <a:xfrm>
                <a:off x="4349723" y="967941"/>
                <a:ext cx="598023" cy="126893"/>
                <a:chOff x="4349723" y="967941"/>
                <a:chExt cx="598023" cy="126893"/>
              </a:xfrm>
            </p:grpSpPr>
            <p:sp>
              <p:nvSpPr>
                <p:cNvPr id="2807" name="Google Shape;2807;p42"/>
                <p:cNvSpPr/>
                <p:nvPr/>
              </p:nvSpPr>
              <p:spPr>
                <a:xfrm>
                  <a:off x="4349723"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8" name="Google Shape;2808;p42"/>
                <p:cNvGrpSpPr/>
                <p:nvPr/>
              </p:nvGrpSpPr>
              <p:grpSpPr>
                <a:xfrm>
                  <a:off x="4516455" y="971049"/>
                  <a:ext cx="431291" cy="120678"/>
                  <a:chOff x="4516455" y="971049"/>
                  <a:chExt cx="431291" cy="120678"/>
                </a:xfrm>
              </p:grpSpPr>
              <p:sp>
                <p:nvSpPr>
                  <p:cNvPr id="2809" name="Google Shape;2809;p42"/>
                  <p:cNvSpPr/>
                  <p:nvPr/>
                </p:nvSpPr>
                <p:spPr>
                  <a:xfrm>
                    <a:off x="4516455" y="1074757"/>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2"/>
                  <p:cNvSpPr/>
                  <p:nvPr/>
                </p:nvSpPr>
                <p:spPr>
                  <a:xfrm>
                    <a:off x="4516455" y="1022903"/>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2"/>
                  <p:cNvSpPr/>
                  <p:nvPr/>
                </p:nvSpPr>
                <p:spPr>
                  <a:xfrm>
                    <a:off x="4672087" y="971049"/>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812" name="Google Shape;2812;p42"/>
            <p:cNvSpPr/>
            <p:nvPr/>
          </p:nvSpPr>
          <p:spPr>
            <a:xfrm>
              <a:off x="6280741" y="2861216"/>
              <a:ext cx="162440" cy="162441"/>
            </a:xfrm>
            <a:custGeom>
              <a:avLst/>
              <a:gdLst/>
              <a:ahLst/>
              <a:cxnLst/>
              <a:rect l="l" t="t" r="r" b="b"/>
              <a:pathLst>
                <a:path w="162440" h="162441" extrusionOk="0">
                  <a:moveTo>
                    <a:pt x="162441" y="0"/>
                  </a:moveTo>
                  <a:cubicBezTo>
                    <a:pt x="72735" y="0"/>
                    <a:pt x="0" y="72735"/>
                    <a:pt x="0" y="162441"/>
                  </a:cubicBezTo>
                  <a:lnTo>
                    <a:pt x="162441" y="162441"/>
                  </a:lnTo>
                  <a:lnTo>
                    <a:pt x="162441"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2"/>
            <p:cNvSpPr/>
            <p:nvPr/>
          </p:nvSpPr>
          <p:spPr>
            <a:xfrm>
              <a:off x="6280741" y="2861216"/>
              <a:ext cx="324881" cy="324882"/>
            </a:xfrm>
            <a:custGeom>
              <a:avLst/>
              <a:gdLst/>
              <a:ahLst/>
              <a:cxnLst/>
              <a:rect l="l" t="t" r="r" b="b"/>
              <a:pathLst>
                <a:path w="324881" h="324882" extrusionOk="0">
                  <a:moveTo>
                    <a:pt x="162441" y="0"/>
                  </a:moveTo>
                  <a:lnTo>
                    <a:pt x="162441" y="162441"/>
                  </a:lnTo>
                  <a:lnTo>
                    <a:pt x="0" y="162441"/>
                  </a:ln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42"/>
            <p:cNvSpPr/>
            <p:nvPr/>
          </p:nvSpPr>
          <p:spPr>
            <a:xfrm>
              <a:off x="6722146" y="2861216"/>
              <a:ext cx="324881" cy="324882"/>
            </a:xfrm>
            <a:custGeom>
              <a:avLst/>
              <a:gdLst/>
              <a:ahLst/>
              <a:cxnLst/>
              <a:rect l="l" t="t" r="r" b="b"/>
              <a:pathLst>
                <a:path w="324881" h="324882" extrusionOk="0">
                  <a:moveTo>
                    <a:pt x="162441" y="0"/>
                  </a:moveTo>
                  <a:lnTo>
                    <a:pt x="162441" y="162441"/>
                  </a:lnTo>
                  <a:lnTo>
                    <a:pt x="23186" y="78776"/>
                  </a:lnTo>
                  <a:cubicBezTo>
                    <a:pt x="8485" y="103219"/>
                    <a:pt x="0" y="131817"/>
                    <a:pt x="0" y="162441"/>
                  </a:cubicBez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42"/>
            <p:cNvSpPr/>
            <p:nvPr/>
          </p:nvSpPr>
          <p:spPr>
            <a:xfrm>
              <a:off x="6745332" y="2861216"/>
              <a:ext cx="139255" cy="162441"/>
            </a:xfrm>
            <a:custGeom>
              <a:avLst/>
              <a:gdLst/>
              <a:ahLst/>
              <a:cxnLst/>
              <a:rect l="l" t="t" r="r" b="b"/>
              <a:pathLst>
                <a:path w="139255" h="162441" extrusionOk="0">
                  <a:moveTo>
                    <a:pt x="139255" y="0"/>
                  </a:moveTo>
                  <a:cubicBezTo>
                    <a:pt x="80138" y="0"/>
                    <a:pt x="28424" y="31566"/>
                    <a:pt x="0" y="78776"/>
                  </a:cubicBezTo>
                  <a:lnTo>
                    <a:pt x="139255" y="162441"/>
                  </a:lnTo>
                  <a:lnTo>
                    <a:pt x="13925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42"/>
            <p:cNvSpPr/>
            <p:nvPr/>
          </p:nvSpPr>
          <p:spPr>
            <a:xfrm>
              <a:off x="7163552" y="2861216"/>
              <a:ext cx="162441" cy="246664"/>
            </a:xfrm>
            <a:custGeom>
              <a:avLst/>
              <a:gdLst/>
              <a:ahLst/>
              <a:cxnLst/>
              <a:rect l="l" t="t" r="r" b="b"/>
              <a:pathLst>
                <a:path w="162441" h="246664" extrusionOk="0">
                  <a:moveTo>
                    <a:pt x="162441" y="0"/>
                  </a:moveTo>
                  <a:cubicBezTo>
                    <a:pt x="72735" y="0"/>
                    <a:pt x="0" y="72735"/>
                    <a:pt x="0" y="162441"/>
                  </a:cubicBezTo>
                  <a:cubicBezTo>
                    <a:pt x="0" y="193274"/>
                    <a:pt x="8590" y="222082"/>
                    <a:pt x="23500" y="246665"/>
                  </a:cubicBezTo>
                  <a:lnTo>
                    <a:pt x="162406" y="162441"/>
                  </a:lnTo>
                  <a:lnTo>
                    <a:pt x="16240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42"/>
            <p:cNvSpPr/>
            <p:nvPr/>
          </p:nvSpPr>
          <p:spPr>
            <a:xfrm>
              <a:off x="7187087" y="2861216"/>
              <a:ext cx="301346" cy="324882"/>
            </a:xfrm>
            <a:custGeom>
              <a:avLst/>
              <a:gdLst/>
              <a:ahLst/>
              <a:cxnLst/>
              <a:rect l="l" t="t" r="r" b="b"/>
              <a:pathLst>
                <a:path w="301346" h="324882" extrusionOk="0">
                  <a:moveTo>
                    <a:pt x="138906" y="0"/>
                  </a:moveTo>
                  <a:lnTo>
                    <a:pt x="138906" y="162441"/>
                  </a:lnTo>
                  <a:lnTo>
                    <a:pt x="0" y="246665"/>
                  </a:lnTo>
                  <a:cubicBezTo>
                    <a:pt x="28493" y="293560"/>
                    <a:pt x="80033" y="324882"/>
                    <a:pt x="138906" y="324882"/>
                  </a:cubicBezTo>
                  <a:cubicBezTo>
                    <a:pt x="228612" y="324882"/>
                    <a:pt x="301347" y="252147"/>
                    <a:pt x="301347" y="162441"/>
                  </a:cubicBezTo>
                  <a:cubicBezTo>
                    <a:pt x="301347" y="72735"/>
                    <a:pt x="228612" y="0"/>
                    <a:pt x="13890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2"/>
            <p:cNvSpPr/>
            <p:nvPr/>
          </p:nvSpPr>
          <p:spPr>
            <a:xfrm>
              <a:off x="6386365" y="3332931"/>
              <a:ext cx="947405" cy="16970"/>
            </a:xfrm>
            <a:custGeom>
              <a:avLst/>
              <a:gdLst/>
              <a:ahLst/>
              <a:cxnLst/>
              <a:rect l="l" t="t" r="r" b="b"/>
              <a:pathLst>
                <a:path w="947405" h="16970" extrusionOk="0">
                  <a:moveTo>
                    <a:pt x="939208" y="0"/>
                  </a:moveTo>
                  <a:lnTo>
                    <a:pt x="8210" y="0"/>
                  </a:lnTo>
                  <a:cubicBezTo>
                    <a:pt x="-2719" y="0"/>
                    <a:pt x="-2754" y="16970"/>
                    <a:pt x="8210" y="16970"/>
                  </a:cubicBezTo>
                  <a:lnTo>
                    <a:pt x="939208" y="16970"/>
                  </a:lnTo>
                  <a:cubicBezTo>
                    <a:pt x="950138" y="16970"/>
                    <a:pt x="950138" y="0"/>
                    <a:pt x="93920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2"/>
            <p:cNvSpPr/>
            <p:nvPr/>
          </p:nvSpPr>
          <p:spPr>
            <a:xfrm>
              <a:off x="6255072" y="3433147"/>
              <a:ext cx="1210005" cy="16970"/>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7005"/>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2"/>
            <p:cNvSpPr/>
            <p:nvPr/>
          </p:nvSpPr>
          <p:spPr>
            <a:xfrm>
              <a:off x="6255072" y="3533398"/>
              <a:ext cx="1210005" cy="16970"/>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6970"/>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2"/>
            <p:cNvSpPr/>
            <p:nvPr/>
          </p:nvSpPr>
          <p:spPr>
            <a:xfrm>
              <a:off x="6255072" y="3633614"/>
              <a:ext cx="1210005" cy="16970"/>
            </a:xfrm>
            <a:custGeom>
              <a:avLst/>
              <a:gdLst/>
              <a:ahLst/>
              <a:cxnLst/>
              <a:rect l="l" t="t" r="r" b="b"/>
              <a:pathLst>
                <a:path w="1210005" h="16970" extrusionOk="0">
                  <a:moveTo>
                    <a:pt x="1201796" y="0"/>
                  </a:moveTo>
                  <a:lnTo>
                    <a:pt x="8210" y="0"/>
                  </a:lnTo>
                  <a:cubicBezTo>
                    <a:pt x="-2719" y="0"/>
                    <a:pt x="-2754" y="16971"/>
                    <a:pt x="8210" y="16971"/>
                  </a:cubicBezTo>
                  <a:lnTo>
                    <a:pt x="1201796" y="16971"/>
                  </a:lnTo>
                  <a:cubicBezTo>
                    <a:pt x="1212725" y="16971"/>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2"/>
            <p:cNvSpPr/>
            <p:nvPr/>
          </p:nvSpPr>
          <p:spPr>
            <a:xfrm>
              <a:off x="7199448" y="3706489"/>
              <a:ext cx="417136" cy="353829"/>
            </a:xfrm>
            <a:custGeom>
              <a:avLst/>
              <a:gdLst/>
              <a:ahLst/>
              <a:cxnLst/>
              <a:rect l="l" t="t" r="r" b="b"/>
              <a:pathLst>
                <a:path w="417136" h="353829" extrusionOk="0">
                  <a:moveTo>
                    <a:pt x="417137" y="0"/>
                  </a:moveTo>
                  <a:cubicBezTo>
                    <a:pt x="204308" y="120050"/>
                    <a:pt x="0" y="139011"/>
                    <a:pt x="0" y="139011"/>
                  </a:cubicBezTo>
                  <a:cubicBezTo>
                    <a:pt x="101089" y="252740"/>
                    <a:pt x="79091" y="353829"/>
                    <a:pt x="79091" y="353829"/>
                  </a:cubicBezTo>
                  <a:cubicBezTo>
                    <a:pt x="79091" y="353829"/>
                    <a:pt x="259305" y="244325"/>
                    <a:pt x="41713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2"/>
            <p:cNvSpPr/>
            <p:nvPr/>
          </p:nvSpPr>
          <p:spPr>
            <a:xfrm>
              <a:off x="6372158" y="1837126"/>
              <a:ext cx="923874" cy="238179"/>
            </a:xfrm>
            <a:custGeom>
              <a:avLst/>
              <a:gdLst/>
              <a:ahLst/>
              <a:cxnLst/>
              <a:rect l="l" t="t" r="r" b="b"/>
              <a:pathLst>
                <a:path w="923874" h="238179" extrusionOk="0">
                  <a:moveTo>
                    <a:pt x="866259" y="238179"/>
                  </a:moveTo>
                  <a:lnTo>
                    <a:pt x="57651" y="238179"/>
                  </a:lnTo>
                  <a:cubicBezTo>
                    <a:pt x="25875" y="238179"/>
                    <a:pt x="0" y="212305"/>
                    <a:pt x="0" y="180529"/>
                  </a:cubicBezTo>
                  <a:lnTo>
                    <a:pt x="0" y="57651"/>
                  </a:lnTo>
                  <a:cubicBezTo>
                    <a:pt x="0" y="25875"/>
                    <a:pt x="25875" y="0"/>
                    <a:pt x="57651" y="0"/>
                  </a:cubicBezTo>
                  <a:lnTo>
                    <a:pt x="866224" y="0"/>
                  </a:lnTo>
                  <a:cubicBezTo>
                    <a:pt x="898000" y="0"/>
                    <a:pt x="923874" y="25875"/>
                    <a:pt x="923874" y="57651"/>
                  </a:cubicBezTo>
                  <a:lnTo>
                    <a:pt x="923874" y="180494"/>
                  </a:lnTo>
                  <a:cubicBezTo>
                    <a:pt x="923909" y="212305"/>
                    <a:pt x="898035" y="238179"/>
                    <a:pt x="866259" y="238179"/>
                  </a:cubicBezTo>
                  <a:close/>
                  <a:moveTo>
                    <a:pt x="57651" y="24757"/>
                  </a:moveTo>
                  <a:cubicBezTo>
                    <a:pt x="39493" y="24757"/>
                    <a:pt x="24757" y="39528"/>
                    <a:pt x="24757" y="57651"/>
                  </a:cubicBezTo>
                  <a:lnTo>
                    <a:pt x="24757" y="180494"/>
                  </a:lnTo>
                  <a:cubicBezTo>
                    <a:pt x="24757" y="198652"/>
                    <a:pt x="39528" y="213387"/>
                    <a:pt x="57651" y="213387"/>
                  </a:cubicBezTo>
                  <a:lnTo>
                    <a:pt x="866224" y="213387"/>
                  </a:lnTo>
                  <a:cubicBezTo>
                    <a:pt x="884382" y="213387"/>
                    <a:pt x="899152" y="198617"/>
                    <a:pt x="899152" y="180494"/>
                  </a:cubicBezTo>
                  <a:lnTo>
                    <a:pt x="899152" y="57651"/>
                  </a:lnTo>
                  <a:cubicBezTo>
                    <a:pt x="899152" y="39493"/>
                    <a:pt x="884382" y="24757"/>
                    <a:pt x="866224" y="24757"/>
                  </a:cubicBezTo>
                  <a:lnTo>
                    <a:pt x="57651" y="2475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2"/>
            <p:cNvSpPr/>
            <p:nvPr/>
          </p:nvSpPr>
          <p:spPr>
            <a:xfrm>
              <a:off x="6448036" y="1743928"/>
              <a:ext cx="772153" cy="238004"/>
            </a:xfrm>
            <a:custGeom>
              <a:avLst/>
              <a:gdLst/>
              <a:ahLst/>
              <a:cxnLst/>
              <a:rect l="l" t="t" r="r" b="b"/>
              <a:pathLst>
                <a:path w="772153" h="238004" extrusionOk="0">
                  <a:moveTo>
                    <a:pt x="724315" y="0"/>
                  </a:moveTo>
                  <a:lnTo>
                    <a:pt x="47838" y="0"/>
                  </a:lnTo>
                  <a:cubicBezTo>
                    <a:pt x="21405" y="0"/>
                    <a:pt x="0" y="21405"/>
                    <a:pt x="0" y="47838"/>
                  </a:cubicBezTo>
                  <a:lnTo>
                    <a:pt x="0" y="190166"/>
                  </a:lnTo>
                  <a:cubicBezTo>
                    <a:pt x="0" y="216600"/>
                    <a:pt x="21405" y="238005"/>
                    <a:pt x="47838" y="238005"/>
                  </a:cubicBezTo>
                  <a:lnTo>
                    <a:pt x="724315" y="238005"/>
                  </a:lnTo>
                  <a:cubicBezTo>
                    <a:pt x="750749" y="238005"/>
                    <a:pt x="772154" y="216600"/>
                    <a:pt x="772154" y="190166"/>
                  </a:cubicBezTo>
                  <a:lnTo>
                    <a:pt x="772154" y="47838"/>
                  </a:lnTo>
                  <a:cubicBezTo>
                    <a:pt x="772154" y="21440"/>
                    <a:pt x="750749" y="0"/>
                    <a:pt x="7243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25" name="Google Shape;2825;p42"/>
          <p:cNvGrpSpPr/>
          <p:nvPr/>
        </p:nvGrpSpPr>
        <p:grpSpPr>
          <a:xfrm>
            <a:off x="7347359" y="865888"/>
            <a:ext cx="907090" cy="1175536"/>
            <a:chOff x="7261634" y="925888"/>
            <a:chExt cx="907090" cy="1175536"/>
          </a:xfrm>
        </p:grpSpPr>
        <p:sp>
          <p:nvSpPr>
            <p:cNvPr id="2826" name="Google Shape;2826;p42"/>
            <p:cNvSpPr/>
            <p:nvPr/>
          </p:nvSpPr>
          <p:spPr>
            <a:xfrm rot="-1990434">
              <a:off x="7833261" y="1565111"/>
              <a:ext cx="43881" cy="184752"/>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42"/>
            <p:cNvSpPr/>
            <p:nvPr/>
          </p:nvSpPr>
          <p:spPr>
            <a:xfrm>
              <a:off x="7261634" y="925888"/>
              <a:ext cx="707943" cy="724591"/>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42"/>
            <p:cNvSpPr/>
            <p:nvPr/>
          </p:nvSpPr>
          <p:spPr>
            <a:xfrm>
              <a:off x="7859789" y="1701107"/>
              <a:ext cx="308935" cy="40031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42"/>
            <p:cNvSpPr/>
            <p:nvPr/>
          </p:nvSpPr>
          <p:spPr>
            <a:xfrm>
              <a:off x="7336898" y="1003084"/>
              <a:ext cx="556375" cy="569441"/>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30" name="Google Shape;2830;p42"/>
          <p:cNvSpPr/>
          <p:nvPr/>
        </p:nvSpPr>
        <p:spPr>
          <a:xfrm>
            <a:off x="586610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2"/>
          <p:cNvSpPr/>
          <p:nvPr/>
        </p:nvSpPr>
        <p:spPr>
          <a:xfrm>
            <a:off x="654135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2"/>
          <p:cNvSpPr/>
          <p:nvPr/>
        </p:nvSpPr>
        <p:spPr>
          <a:xfrm>
            <a:off x="721660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42"/>
          <p:cNvGrpSpPr/>
          <p:nvPr/>
        </p:nvGrpSpPr>
        <p:grpSpPr>
          <a:xfrm rot="5400000">
            <a:off x="1235025" y="455875"/>
            <a:ext cx="59100" cy="547725"/>
            <a:chOff x="1263425" y="3094400"/>
            <a:chExt cx="59100" cy="547725"/>
          </a:xfrm>
        </p:grpSpPr>
        <p:sp>
          <p:nvSpPr>
            <p:cNvPr id="2834" name="Google Shape;2834;p4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5" name="Google Shape;2835;p4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6" name="Google Shape;2836;p4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7" name="Google Shape;2837;p4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38" name="Google Shape;2838;p42"/>
          <p:cNvGrpSpPr/>
          <p:nvPr/>
        </p:nvGrpSpPr>
        <p:grpSpPr>
          <a:xfrm>
            <a:off x="8022988" y="3126875"/>
            <a:ext cx="59100" cy="384850"/>
            <a:chOff x="1263425" y="3257275"/>
            <a:chExt cx="59100" cy="384850"/>
          </a:xfrm>
        </p:grpSpPr>
        <p:sp>
          <p:nvSpPr>
            <p:cNvPr id="2839" name="Google Shape;2839;p4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0" name="Google Shape;2840;p4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1" name="Google Shape;2841;p4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42" name="Google Shape;2842;p42"/>
          <p:cNvGrpSpPr/>
          <p:nvPr/>
        </p:nvGrpSpPr>
        <p:grpSpPr>
          <a:xfrm>
            <a:off x="5951916" y="3942229"/>
            <a:ext cx="300858" cy="300882"/>
            <a:chOff x="266768" y="1721375"/>
            <a:chExt cx="397907" cy="397887"/>
          </a:xfrm>
        </p:grpSpPr>
        <p:sp>
          <p:nvSpPr>
            <p:cNvPr id="2843" name="Google Shape;2843;p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42"/>
          <p:cNvGrpSpPr/>
          <p:nvPr/>
        </p:nvGrpSpPr>
        <p:grpSpPr>
          <a:xfrm>
            <a:off x="6626585" y="3942232"/>
            <a:ext cx="300826" cy="300882"/>
            <a:chOff x="864491" y="1723250"/>
            <a:chExt cx="397866" cy="397887"/>
          </a:xfrm>
        </p:grpSpPr>
        <p:sp>
          <p:nvSpPr>
            <p:cNvPr id="2846" name="Google Shape;2846;p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42"/>
          <p:cNvGrpSpPr/>
          <p:nvPr/>
        </p:nvGrpSpPr>
        <p:grpSpPr>
          <a:xfrm>
            <a:off x="7301217" y="3941645"/>
            <a:ext cx="302064" cy="302064"/>
            <a:chOff x="1190625" y="238125"/>
            <a:chExt cx="5235075" cy="5235075"/>
          </a:xfrm>
        </p:grpSpPr>
        <p:sp>
          <p:nvSpPr>
            <p:cNvPr id="2850" name="Google Shape;2850;p4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1A9051C6-0759-4550-101A-778BA55083B7}"/>
              </a:ext>
            </a:extLst>
          </p:cNvPr>
          <p:cNvSpPr/>
          <p:nvPr/>
        </p:nvSpPr>
        <p:spPr>
          <a:xfrm>
            <a:off x="1153588" y="3452625"/>
            <a:ext cx="3892006" cy="6494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6"/>
          <p:cNvSpPr txBox="1">
            <a:spLocks noGrp="1"/>
          </p:cNvSpPr>
          <p:nvPr>
            <p:ph type="title"/>
          </p:nvPr>
        </p:nvSpPr>
        <p:spPr>
          <a:xfrm>
            <a:off x="4436525" y="474292"/>
            <a:ext cx="3735944" cy="5712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Introduction</a:t>
            </a:r>
            <a:endParaRPr/>
          </a:p>
        </p:txBody>
      </p:sp>
      <p:sp>
        <p:nvSpPr>
          <p:cNvPr id="1922" name="Google Shape;1922;p26"/>
          <p:cNvSpPr txBox="1">
            <a:spLocks noGrp="1"/>
          </p:cNvSpPr>
          <p:nvPr>
            <p:ph type="subTitle" idx="1"/>
          </p:nvPr>
        </p:nvSpPr>
        <p:spPr>
          <a:xfrm>
            <a:off x="4445587" y="1317857"/>
            <a:ext cx="3914594" cy="331033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a:t>The telecommunications industry is experiencing rapid growth and intense competition, necessitating a focus on customer retention.</a:t>
            </a:r>
          </a:p>
          <a:p>
            <a:pPr marL="0" lvl="0" indent="0" algn="l" rtl="0">
              <a:spcBef>
                <a:spcPts val="0"/>
              </a:spcBef>
              <a:spcAft>
                <a:spcPts val="0"/>
              </a:spcAft>
              <a:buNone/>
            </a:pPr>
            <a:endParaRPr lang="en-US" sz="1400"/>
          </a:p>
          <a:p>
            <a:pPr marL="171450" lvl="0" indent="-171450" algn="l" rtl="0">
              <a:spcBef>
                <a:spcPts val="0"/>
              </a:spcBef>
              <a:spcAft>
                <a:spcPts val="0"/>
              </a:spcAft>
              <a:buFont typeface="Arial" panose="020B0604020202020204" pitchFamily="34" charset="0"/>
              <a:buChar char="•"/>
            </a:pPr>
            <a:r>
              <a:rPr lang="en-US" sz="1400"/>
              <a:t>Customer churn, the loss of subscribers, poses a significant challenge to telecom companies.</a:t>
            </a:r>
          </a:p>
          <a:p>
            <a:pPr marL="0" lvl="0" indent="0" algn="l" rtl="0">
              <a:spcBef>
                <a:spcPts val="0"/>
              </a:spcBef>
              <a:spcAft>
                <a:spcPts val="0"/>
              </a:spcAft>
              <a:buNone/>
            </a:pPr>
            <a:endParaRPr lang="en-US" sz="1400"/>
          </a:p>
          <a:p>
            <a:pPr marL="171450" lvl="0" indent="-171450" algn="l" rtl="0">
              <a:spcBef>
                <a:spcPts val="0"/>
              </a:spcBef>
              <a:spcAft>
                <a:spcPts val="0"/>
              </a:spcAft>
              <a:buFont typeface="Arial" panose="020B0604020202020204" pitchFamily="34" charset="0"/>
              <a:buChar char="•"/>
            </a:pPr>
            <a:r>
              <a:rPr lang="en-US" sz="1400"/>
              <a:t>This presentation explores the application of data mining and machine learning techniques for predicting customer churn.</a:t>
            </a:r>
          </a:p>
        </p:txBody>
      </p:sp>
      <p:pic>
        <p:nvPicPr>
          <p:cNvPr id="1923" name="Google Shape;1923;p26"/>
          <p:cNvPicPr preferRelativeResize="0">
            <a:picLocks noGrp="1"/>
          </p:cNvPicPr>
          <p:nvPr>
            <p:ph type="pic" idx="2"/>
          </p:nvPr>
        </p:nvPicPr>
        <p:blipFill rotWithShape="1">
          <a:blip r:embed="rId3">
            <a:alphaModFix/>
          </a:blip>
          <a:srcRect t="10139" r="17661" b="27806"/>
          <a:stretch/>
        </p:blipFill>
        <p:spPr>
          <a:xfrm flipH="1">
            <a:off x="981575" y="754200"/>
            <a:ext cx="3217200" cy="3635100"/>
          </a:xfrm>
          <a:prstGeom prst="round1Rect">
            <a:avLst>
              <a:gd name="adj" fmla="val 16667"/>
            </a:avLst>
          </a:prstGeom>
        </p:spPr>
      </p:pic>
      <p:grpSp>
        <p:nvGrpSpPr>
          <p:cNvPr id="1924" name="Google Shape;1924;p26"/>
          <p:cNvGrpSpPr/>
          <p:nvPr/>
        </p:nvGrpSpPr>
        <p:grpSpPr>
          <a:xfrm>
            <a:off x="859943" y="3463457"/>
            <a:ext cx="743521" cy="1082141"/>
            <a:chOff x="6992672" y="4225072"/>
            <a:chExt cx="907951" cy="1321457"/>
          </a:xfrm>
        </p:grpSpPr>
        <p:sp>
          <p:nvSpPr>
            <p:cNvPr id="1925" name="Google Shape;1925;p26"/>
            <p:cNvSpPr/>
            <p:nvPr/>
          </p:nvSpPr>
          <p:spPr>
            <a:xfrm>
              <a:off x="6992672" y="4225072"/>
              <a:ext cx="907951" cy="1321457"/>
            </a:xfrm>
            <a:custGeom>
              <a:avLst/>
              <a:gdLst/>
              <a:ahLst/>
              <a:cxnLst/>
              <a:rect l="l" t="t" r="r" b="b"/>
              <a:pathLst>
                <a:path w="907951" h="1321457" extrusionOk="0">
                  <a:moveTo>
                    <a:pt x="822017" y="1321457"/>
                  </a:moveTo>
                  <a:cubicBezTo>
                    <a:pt x="592707" y="1312239"/>
                    <a:pt x="344576" y="1313845"/>
                    <a:pt x="85934" y="1321457"/>
                  </a:cubicBezTo>
                  <a:cubicBezTo>
                    <a:pt x="38480" y="1321457"/>
                    <a:pt x="0" y="1282977"/>
                    <a:pt x="0" y="1235523"/>
                  </a:cubicBezTo>
                  <a:cubicBezTo>
                    <a:pt x="14736" y="872614"/>
                    <a:pt x="14386" y="488929"/>
                    <a:pt x="0" y="85934"/>
                  </a:cubicBezTo>
                  <a:cubicBezTo>
                    <a:pt x="0" y="38480"/>
                    <a:pt x="38480" y="0"/>
                    <a:pt x="85934" y="0"/>
                  </a:cubicBezTo>
                  <a:cubicBezTo>
                    <a:pt x="327536" y="4609"/>
                    <a:pt x="573013" y="4470"/>
                    <a:pt x="822017" y="0"/>
                  </a:cubicBezTo>
                  <a:cubicBezTo>
                    <a:pt x="869472" y="0"/>
                    <a:pt x="907952" y="38480"/>
                    <a:pt x="907952" y="85934"/>
                  </a:cubicBezTo>
                  <a:cubicBezTo>
                    <a:pt x="893251" y="456316"/>
                    <a:pt x="893530" y="839756"/>
                    <a:pt x="907952" y="1235523"/>
                  </a:cubicBezTo>
                  <a:cubicBezTo>
                    <a:pt x="907952" y="1283012"/>
                    <a:pt x="869472" y="1321457"/>
                    <a:pt x="822017" y="1321457"/>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6" name="Google Shape;1926;p26"/>
            <p:cNvGrpSpPr/>
            <p:nvPr/>
          </p:nvGrpSpPr>
          <p:grpSpPr>
            <a:xfrm>
              <a:off x="7117788" y="4313632"/>
              <a:ext cx="657722" cy="657579"/>
              <a:chOff x="7117788" y="4313632"/>
              <a:chExt cx="657722" cy="657579"/>
            </a:xfrm>
          </p:grpSpPr>
          <p:sp>
            <p:nvSpPr>
              <p:cNvPr id="1927" name="Google Shape;1927;p26"/>
              <p:cNvSpPr/>
              <p:nvPr/>
            </p:nvSpPr>
            <p:spPr>
              <a:xfrm>
                <a:off x="7446648" y="4313632"/>
                <a:ext cx="232068" cy="328786"/>
              </a:xfrm>
              <a:custGeom>
                <a:avLst/>
                <a:gdLst/>
                <a:ahLst/>
                <a:cxnLst/>
                <a:rect l="l" t="t" r="r" b="b"/>
                <a:pathLst>
                  <a:path w="232068" h="328786" extrusionOk="0">
                    <a:moveTo>
                      <a:pt x="232068" y="90747"/>
                    </a:moveTo>
                    <a:cubicBezTo>
                      <a:pt x="173615" y="32084"/>
                      <a:pt x="92674" y="-3499"/>
                      <a:pt x="209" y="273"/>
                    </a:cubicBezTo>
                    <a:cubicBezTo>
                      <a:pt x="139" y="273"/>
                      <a:pt x="69" y="273"/>
                      <a:pt x="0" y="273"/>
                    </a:cubicBezTo>
                    <a:lnTo>
                      <a:pt x="0" y="328786"/>
                    </a:lnTo>
                    <a:lnTo>
                      <a:pt x="232068" y="9074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26"/>
              <p:cNvSpPr/>
              <p:nvPr/>
            </p:nvSpPr>
            <p:spPr>
              <a:xfrm>
                <a:off x="7446648" y="4404344"/>
                <a:ext cx="314930" cy="238039"/>
              </a:xfrm>
              <a:custGeom>
                <a:avLst/>
                <a:gdLst/>
                <a:ahLst/>
                <a:cxnLst/>
                <a:rect l="l" t="t" r="r" b="b"/>
                <a:pathLst>
                  <a:path w="314930" h="238039" extrusionOk="0">
                    <a:moveTo>
                      <a:pt x="314930" y="140862"/>
                    </a:moveTo>
                    <a:cubicBezTo>
                      <a:pt x="299112" y="86982"/>
                      <a:pt x="270444" y="38515"/>
                      <a:pt x="232068" y="0"/>
                    </a:cubicBezTo>
                    <a:lnTo>
                      <a:pt x="0" y="238040"/>
                    </a:lnTo>
                    <a:lnTo>
                      <a:pt x="314930" y="140862"/>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26"/>
              <p:cNvSpPr/>
              <p:nvPr/>
            </p:nvSpPr>
            <p:spPr>
              <a:xfrm>
                <a:off x="7117788" y="4313905"/>
                <a:ext cx="542526" cy="657306"/>
              </a:xfrm>
              <a:custGeom>
                <a:avLst/>
                <a:gdLst/>
                <a:ahLst/>
                <a:cxnLst/>
                <a:rect l="l" t="t" r="r" b="b"/>
                <a:pathLst>
                  <a:path w="542526" h="657306" extrusionOk="0">
                    <a:moveTo>
                      <a:pt x="328860" y="0"/>
                    </a:moveTo>
                    <a:cubicBezTo>
                      <a:pt x="147598" y="7507"/>
                      <a:pt x="10019" y="146553"/>
                      <a:pt x="416" y="328653"/>
                    </a:cubicBezTo>
                    <a:cubicBezTo>
                      <a:pt x="-9151" y="509915"/>
                      <a:pt x="147563" y="657306"/>
                      <a:pt x="329070" y="657306"/>
                    </a:cubicBezTo>
                    <a:cubicBezTo>
                      <a:pt x="410569" y="657306"/>
                      <a:pt x="485086" y="627556"/>
                      <a:pt x="542527" y="578460"/>
                    </a:cubicBezTo>
                    <a:lnTo>
                      <a:pt x="328860" y="328513"/>
                    </a:lnTo>
                    <a:lnTo>
                      <a:pt x="328860" y="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26"/>
              <p:cNvSpPr/>
              <p:nvPr/>
            </p:nvSpPr>
            <p:spPr>
              <a:xfrm>
                <a:off x="7446648" y="4545205"/>
                <a:ext cx="328862" cy="347159"/>
              </a:xfrm>
              <a:custGeom>
                <a:avLst/>
                <a:gdLst/>
                <a:ahLst/>
                <a:cxnLst/>
                <a:rect l="l" t="t" r="r" b="b"/>
                <a:pathLst>
                  <a:path w="328862" h="347159" extrusionOk="0">
                    <a:moveTo>
                      <a:pt x="328863" y="97353"/>
                    </a:moveTo>
                    <a:cubicBezTo>
                      <a:pt x="328863" y="63691"/>
                      <a:pt x="324009" y="30973"/>
                      <a:pt x="314930" y="0"/>
                    </a:cubicBezTo>
                    <a:lnTo>
                      <a:pt x="0" y="97213"/>
                    </a:lnTo>
                    <a:lnTo>
                      <a:pt x="213666" y="347160"/>
                    </a:lnTo>
                    <a:cubicBezTo>
                      <a:pt x="284132" y="286890"/>
                      <a:pt x="328863" y="197360"/>
                      <a:pt x="328863" y="9735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26"/>
            <p:cNvGrpSpPr/>
            <p:nvPr/>
          </p:nvGrpSpPr>
          <p:grpSpPr>
            <a:xfrm>
              <a:off x="7158221" y="5096744"/>
              <a:ext cx="576875" cy="129581"/>
              <a:chOff x="7158221" y="5096744"/>
              <a:chExt cx="576875" cy="129581"/>
            </a:xfrm>
          </p:grpSpPr>
          <p:sp>
            <p:nvSpPr>
              <p:cNvPr id="1932" name="Google Shape;1932;p26"/>
              <p:cNvSpPr/>
              <p:nvPr/>
            </p:nvSpPr>
            <p:spPr>
              <a:xfrm>
                <a:off x="7158221" y="5096744"/>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33" name="Google Shape;1933;p26"/>
              <p:cNvGrpSpPr/>
              <p:nvPr/>
            </p:nvGrpSpPr>
            <p:grpSpPr>
              <a:xfrm>
                <a:off x="7294067" y="5096744"/>
                <a:ext cx="441029" cy="129581"/>
                <a:chOff x="7294067" y="5096744"/>
                <a:chExt cx="441029" cy="129581"/>
              </a:xfrm>
            </p:grpSpPr>
            <p:sp>
              <p:nvSpPr>
                <p:cNvPr id="1934" name="Google Shape;1934;p26"/>
                <p:cNvSpPr/>
                <p:nvPr/>
              </p:nvSpPr>
              <p:spPr>
                <a:xfrm>
                  <a:off x="7393921" y="5096744"/>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26"/>
                <p:cNvSpPr/>
                <p:nvPr/>
              </p:nvSpPr>
              <p:spPr>
                <a:xfrm>
                  <a:off x="7294067" y="5149505"/>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26"/>
                <p:cNvSpPr/>
                <p:nvPr/>
              </p:nvSpPr>
              <p:spPr>
                <a:xfrm>
                  <a:off x="7294067" y="5202267"/>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7" name="Google Shape;1937;p26"/>
            <p:cNvGrpSpPr/>
            <p:nvPr/>
          </p:nvGrpSpPr>
          <p:grpSpPr>
            <a:xfrm>
              <a:off x="7158221" y="5292322"/>
              <a:ext cx="576875" cy="129582"/>
              <a:chOff x="7158221" y="5292322"/>
              <a:chExt cx="576875" cy="129582"/>
            </a:xfrm>
          </p:grpSpPr>
          <p:sp>
            <p:nvSpPr>
              <p:cNvPr id="1938" name="Google Shape;1938;p26"/>
              <p:cNvSpPr/>
              <p:nvPr/>
            </p:nvSpPr>
            <p:spPr>
              <a:xfrm>
                <a:off x="7158221" y="5292322"/>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39" name="Google Shape;1939;p26"/>
              <p:cNvGrpSpPr/>
              <p:nvPr/>
            </p:nvGrpSpPr>
            <p:grpSpPr>
              <a:xfrm>
                <a:off x="7294067" y="5292322"/>
                <a:ext cx="441029" cy="129582"/>
                <a:chOff x="7294067" y="5292322"/>
                <a:chExt cx="441029" cy="129582"/>
              </a:xfrm>
            </p:grpSpPr>
            <p:sp>
              <p:nvSpPr>
                <p:cNvPr id="1940" name="Google Shape;1940;p26"/>
                <p:cNvSpPr/>
                <p:nvPr/>
              </p:nvSpPr>
              <p:spPr>
                <a:xfrm>
                  <a:off x="7393921" y="5292322"/>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26"/>
                <p:cNvSpPr/>
                <p:nvPr/>
              </p:nvSpPr>
              <p:spPr>
                <a:xfrm>
                  <a:off x="7294067" y="5345084"/>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26"/>
                <p:cNvSpPr/>
                <p:nvPr/>
              </p:nvSpPr>
              <p:spPr>
                <a:xfrm>
                  <a:off x="7294067" y="5397846"/>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8" name="Google Shape;1998;p28"/>
          <p:cNvSpPr txBox="1">
            <a:spLocks noGrp="1"/>
          </p:cNvSpPr>
          <p:nvPr>
            <p:ph type="subTitle" idx="2"/>
          </p:nvPr>
        </p:nvSpPr>
        <p:spPr>
          <a:xfrm>
            <a:off x="4271134" y="1116317"/>
            <a:ext cx="3984245" cy="2781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Develop a customer churn prediction model tailored for the telecommunication industry.</a:t>
            </a:r>
          </a:p>
          <a:p>
            <a:pPr marL="0" lvl="0" indent="0" algn="l" rtl="0">
              <a:spcBef>
                <a:spcPts val="0"/>
              </a:spcBef>
              <a:spcAft>
                <a:spcPts val="0"/>
              </a:spcAft>
            </a:pPr>
            <a:endParaRPr lang="en-US"/>
          </a:p>
          <a:p>
            <a:pPr marL="171450" lvl="0" indent="-171450" algn="l" rtl="0">
              <a:spcBef>
                <a:spcPts val="0"/>
              </a:spcBef>
              <a:spcAft>
                <a:spcPts val="0"/>
              </a:spcAft>
              <a:buFont typeface="Arial" panose="020B0604020202020204" pitchFamily="34" charset="0"/>
              <a:buChar char="•"/>
            </a:pPr>
            <a:r>
              <a:rPr lang="en-US"/>
              <a:t>Utilize data mining techniques and machine learning algorithms to predict which customers are likely to churn.</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Enable telecommunication companies to implement proactive retention strategies, thereby minimizing churn and maximizing profitability.</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To deploy an interactive user interface with the algorithm implemented.</a:t>
            </a:r>
            <a:endParaRPr/>
          </a:p>
        </p:txBody>
      </p:sp>
      <p:sp>
        <p:nvSpPr>
          <p:cNvPr id="1999" name="Google Shape;1999;p28"/>
          <p:cNvSpPr txBox="1">
            <a:spLocks noGrp="1"/>
          </p:cNvSpPr>
          <p:nvPr>
            <p:ph type="subTitle" idx="3"/>
          </p:nvPr>
        </p:nvSpPr>
        <p:spPr>
          <a:xfrm>
            <a:off x="3697706" y="1011252"/>
            <a:ext cx="3678900" cy="445200"/>
          </a:xfrm>
          <a:prstGeom prst="rect">
            <a:avLst/>
          </a:prstGeom>
        </p:spPr>
        <p:txBody>
          <a:bodyPr spcFirstLastPara="1" wrap="square" lIns="91425" tIns="91425" rIns="91425" bIns="91425" anchor="b" anchorCtr="0">
            <a:noAutofit/>
          </a:bodyPr>
          <a:lstStyle/>
          <a:p>
            <a:r>
              <a:rPr lang="en" sz="2800"/>
              <a:t>Our Objective</a:t>
            </a:r>
            <a:endParaRPr lang="en" sz="2800">
              <a:solidFill>
                <a:srgbClr val="000000"/>
              </a:solidFill>
            </a:endParaRPr>
          </a:p>
          <a:p>
            <a:pPr marL="0" indent="0"/>
            <a:endParaRPr lang="en" sz="2800"/>
          </a:p>
        </p:txBody>
      </p:sp>
      <p:grpSp>
        <p:nvGrpSpPr>
          <p:cNvPr id="2000" name="Google Shape;2000;p28"/>
          <p:cNvGrpSpPr/>
          <p:nvPr/>
        </p:nvGrpSpPr>
        <p:grpSpPr>
          <a:xfrm>
            <a:off x="863030" y="1563351"/>
            <a:ext cx="2635955" cy="4982864"/>
            <a:chOff x="1368483" y="12"/>
            <a:chExt cx="1435862" cy="2714274"/>
          </a:xfrm>
        </p:grpSpPr>
        <p:sp>
          <p:nvSpPr>
            <p:cNvPr id="2001" name="Google Shape;2001;p28"/>
            <p:cNvSpPr/>
            <p:nvPr/>
          </p:nvSpPr>
          <p:spPr>
            <a:xfrm>
              <a:off x="1368483" y="785422"/>
              <a:ext cx="900549" cy="1928864"/>
            </a:xfrm>
            <a:custGeom>
              <a:avLst/>
              <a:gdLst/>
              <a:ahLst/>
              <a:cxnLst/>
              <a:rect l="l" t="t" r="r" b="b"/>
              <a:pathLst>
                <a:path w="900549" h="1928864" extrusionOk="0">
                  <a:moveTo>
                    <a:pt x="483307" y="1928865"/>
                  </a:moveTo>
                  <a:cubicBezTo>
                    <a:pt x="483307" y="1928865"/>
                    <a:pt x="719147" y="827011"/>
                    <a:pt x="722150" y="811996"/>
                  </a:cubicBezTo>
                  <a:cubicBezTo>
                    <a:pt x="725188" y="796981"/>
                    <a:pt x="872614" y="587435"/>
                    <a:pt x="900549" y="336266"/>
                  </a:cubicBezTo>
                  <a:lnTo>
                    <a:pt x="522835" y="0"/>
                  </a:lnTo>
                  <a:cubicBezTo>
                    <a:pt x="522835" y="0"/>
                    <a:pt x="430092" y="114847"/>
                    <a:pt x="406417" y="196801"/>
                  </a:cubicBezTo>
                  <a:cubicBezTo>
                    <a:pt x="382777" y="278755"/>
                    <a:pt x="359032" y="630000"/>
                    <a:pt x="350722" y="688000"/>
                  </a:cubicBezTo>
                  <a:cubicBezTo>
                    <a:pt x="342411" y="746000"/>
                    <a:pt x="0" y="1779972"/>
                    <a:pt x="0" y="1779972"/>
                  </a:cubicBezTo>
                  <a:lnTo>
                    <a:pt x="483307" y="1928865"/>
                  </a:ln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28"/>
            <p:cNvSpPr/>
            <p:nvPr/>
          </p:nvSpPr>
          <p:spPr>
            <a:xfrm>
              <a:off x="1750545" y="12"/>
              <a:ext cx="1053800" cy="1276010"/>
            </a:xfrm>
            <a:custGeom>
              <a:avLst/>
              <a:gdLst/>
              <a:ahLst/>
              <a:cxnLst/>
              <a:rect l="l" t="t" r="r" b="b"/>
              <a:pathLst>
                <a:path w="1053800" h="1276010" extrusionOk="0">
                  <a:moveTo>
                    <a:pt x="1010839" y="1109420"/>
                  </a:moveTo>
                  <a:cubicBezTo>
                    <a:pt x="768225" y="1165918"/>
                    <a:pt x="531373" y="1221054"/>
                    <a:pt x="301643" y="1274549"/>
                  </a:cubicBezTo>
                  <a:cubicBezTo>
                    <a:pt x="271195" y="1281638"/>
                    <a:pt x="240885" y="1262223"/>
                    <a:pt x="234600" y="1231599"/>
                  </a:cubicBezTo>
                  <a:cubicBezTo>
                    <a:pt x="175483" y="942439"/>
                    <a:pt x="93808" y="600587"/>
                    <a:pt x="1693" y="234256"/>
                  </a:cubicBezTo>
                  <a:cubicBezTo>
                    <a:pt x="-5884" y="204122"/>
                    <a:pt x="12693" y="173603"/>
                    <a:pt x="42967" y="166584"/>
                  </a:cubicBezTo>
                  <a:cubicBezTo>
                    <a:pt x="282264" y="117524"/>
                    <a:pt x="518662" y="62562"/>
                    <a:pt x="752128" y="1454"/>
                  </a:cubicBezTo>
                  <a:cubicBezTo>
                    <a:pt x="781599" y="-5390"/>
                    <a:pt x="811140" y="12558"/>
                    <a:pt x="818578" y="41890"/>
                  </a:cubicBezTo>
                  <a:cubicBezTo>
                    <a:pt x="912054" y="409617"/>
                    <a:pt x="994322" y="752971"/>
                    <a:pt x="1052706" y="1044366"/>
                  </a:cubicBezTo>
                  <a:cubicBezTo>
                    <a:pt x="1058608" y="1073803"/>
                    <a:pt x="1040066" y="1102610"/>
                    <a:pt x="1010839" y="110942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03" name="Google Shape;2003;p28"/>
            <p:cNvGrpSpPr/>
            <p:nvPr/>
          </p:nvGrpSpPr>
          <p:grpSpPr>
            <a:xfrm>
              <a:off x="1820609" y="77623"/>
              <a:ext cx="887489" cy="1120396"/>
              <a:chOff x="1820609" y="77623"/>
              <a:chExt cx="887489" cy="1120396"/>
            </a:xfrm>
          </p:grpSpPr>
          <p:sp>
            <p:nvSpPr>
              <p:cNvPr id="2004" name="Google Shape;2004;p28"/>
              <p:cNvSpPr/>
              <p:nvPr/>
            </p:nvSpPr>
            <p:spPr>
              <a:xfrm>
                <a:off x="1820609" y="77623"/>
                <a:ext cx="887454" cy="1120396"/>
              </a:xfrm>
              <a:custGeom>
                <a:avLst/>
                <a:gdLst/>
                <a:ahLst/>
                <a:cxnLst/>
                <a:rect l="l" t="t" r="r" b="b"/>
                <a:pathLst>
                  <a:path w="887454" h="1120396" extrusionOk="0">
                    <a:moveTo>
                      <a:pt x="0" y="159054"/>
                    </a:moveTo>
                    <a:cubicBezTo>
                      <a:pt x="113241" y="483622"/>
                      <a:pt x="211781" y="1120396"/>
                      <a:pt x="211781" y="1120396"/>
                    </a:cubicBezTo>
                    <a:cubicBezTo>
                      <a:pt x="211781" y="1120396"/>
                      <a:pt x="625600" y="1034601"/>
                      <a:pt x="771839" y="989975"/>
                    </a:cubicBezTo>
                    <a:cubicBezTo>
                      <a:pt x="854352" y="904495"/>
                      <a:pt x="887455" y="794362"/>
                      <a:pt x="887455" y="794362"/>
                    </a:cubicBezTo>
                    <a:cubicBezTo>
                      <a:pt x="825858" y="445700"/>
                      <a:pt x="682902" y="0"/>
                      <a:pt x="682902" y="0"/>
                    </a:cubicBezTo>
                    <a:cubicBezTo>
                      <a:pt x="256651" y="109854"/>
                      <a:pt x="0" y="159054"/>
                      <a:pt x="0" y="1590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05" name="Google Shape;2005;p28"/>
              <p:cNvGrpSpPr/>
              <p:nvPr/>
            </p:nvGrpSpPr>
            <p:grpSpPr>
              <a:xfrm>
                <a:off x="1949906" y="240707"/>
                <a:ext cx="597745" cy="345964"/>
                <a:chOff x="1949906" y="240707"/>
                <a:chExt cx="597745" cy="345964"/>
              </a:xfrm>
            </p:grpSpPr>
            <p:grpSp>
              <p:nvGrpSpPr>
                <p:cNvPr id="2006" name="Google Shape;2006;p28"/>
                <p:cNvGrpSpPr/>
                <p:nvPr/>
              </p:nvGrpSpPr>
              <p:grpSpPr>
                <a:xfrm>
                  <a:off x="1949906" y="311134"/>
                  <a:ext cx="256028" cy="275537"/>
                  <a:chOff x="1949906" y="311134"/>
                  <a:chExt cx="256028" cy="275537"/>
                </a:xfrm>
              </p:grpSpPr>
              <p:sp>
                <p:nvSpPr>
                  <p:cNvPr id="2007" name="Google Shape;2007;p28"/>
                  <p:cNvSpPr/>
                  <p:nvPr/>
                </p:nvSpPr>
                <p:spPr>
                  <a:xfrm>
                    <a:off x="1949906" y="334868"/>
                    <a:ext cx="255161" cy="251803"/>
                  </a:xfrm>
                  <a:custGeom>
                    <a:avLst/>
                    <a:gdLst/>
                    <a:ahLst/>
                    <a:cxnLst/>
                    <a:rect l="l" t="t" r="r" b="b"/>
                    <a:pathLst>
                      <a:path w="255161" h="251803" extrusionOk="0">
                        <a:moveTo>
                          <a:pt x="170827" y="104197"/>
                        </a:moveTo>
                        <a:cubicBezTo>
                          <a:pt x="172154" y="107095"/>
                          <a:pt x="173237" y="110168"/>
                          <a:pt x="174005" y="113415"/>
                        </a:cubicBezTo>
                        <a:cubicBezTo>
                          <a:pt x="179976" y="139046"/>
                          <a:pt x="164018" y="164676"/>
                          <a:pt x="138388" y="170647"/>
                        </a:cubicBezTo>
                        <a:cubicBezTo>
                          <a:pt x="112758" y="176618"/>
                          <a:pt x="87127" y="160660"/>
                          <a:pt x="81156" y="135030"/>
                        </a:cubicBezTo>
                        <a:cubicBezTo>
                          <a:pt x="75185" y="109400"/>
                          <a:pt x="91143" y="83770"/>
                          <a:pt x="116773" y="77798"/>
                        </a:cubicBezTo>
                        <a:lnTo>
                          <a:pt x="98651" y="0"/>
                        </a:lnTo>
                        <a:cubicBezTo>
                          <a:pt x="30036" y="15958"/>
                          <a:pt x="-12635" y="84538"/>
                          <a:pt x="3358" y="153153"/>
                        </a:cubicBezTo>
                        <a:cubicBezTo>
                          <a:pt x="19316" y="221768"/>
                          <a:pt x="87896" y="264438"/>
                          <a:pt x="156511" y="248445"/>
                        </a:cubicBezTo>
                        <a:cubicBezTo>
                          <a:pt x="225125" y="232488"/>
                          <a:pt x="267796" y="163908"/>
                          <a:pt x="251803" y="95293"/>
                        </a:cubicBezTo>
                        <a:cubicBezTo>
                          <a:pt x="249778" y="86633"/>
                          <a:pt x="246915" y="78357"/>
                          <a:pt x="243318" y="70605"/>
                        </a:cubicBezTo>
                        <a:lnTo>
                          <a:pt x="170827" y="10419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28"/>
                  <p:cNvSpPr/>
                  <p:nvPr/>
                </p:nvSpPr>
                <p:spPr>
                  <a:xfrm>
                    <a:off x="2061267" y="311134"/>
                    <a:ext cx="144667" cy="107539"/>
                  </a:xfrm>
                  <a:custGeom>
                    <a:avLst/>
                    <a:gdLst/>
                    <a:ahLst/>
                    <a:cxnLst/>
                    <a:rect l="l" t="t" r="r" b="b"/>
                    <a:pathLst>
                      <a:path w="144667" h="107539" extrusionOk="0">
                        <a:moveTo>
                          <a:pt x="18123" y="81141"/>
                        </a:moveTo>
                        <a:cubicBezTo>
                          <a:pt x="40506" y="75938"/>
                          <a:pt x="62888" y="87426"/>
                          <a:pt x="72177" y="107539"/>
                        </a:cubicBezTo>
                        <a:lnTo>
                          <a:pt x="144667" y="73947"/>
                        </a:lnTo>
                        <a:cubicBezTo>
                          <a:pt x="119840" y="20208"/>
                          <a:pt x="59920" y="-10590"/>
                          <a:pt x="0" y="3342"/>
                        </a:cubicBezTo>
                        <a:cubicBezTo>
                          <a:pt x="0" y="3342"/>
                          <a:pt x="0" y="3342"/>
                          <a:pt x="0" y="3342"/>
                        </a:cubicBezTo>
                        <a:lnTo>
                          <a:pt x="18123" y="81141"/>
                        </a:lnTo>
                        <a:cubicBezTo>
                          <a:pt x="18123" y="81141"/>
                          <a:pt x="18123" y="81141"/>
                          <a:pt x="18123" y="81141"/>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09" name="Google Shape;2009;p28"/>
                <p:cNvGrpSpPr/>
                <p:nvPr/>
              </p:nvGrpSpPr>
              <p:grpSpPr>
                <a:xfrm>
                  <a:off x="2233900" y="240707"/>
                  <a:ext cx="313751" cy="276177"/>
                  <a:chOff x="2233900" y="240707"/>
                  <a:chExt cx="313751" cy="276177"/>
                </a:xfrm>
              </p:grpSpPr>
              <p:sp>
                <p:nvSpPr>
                  <p:cNvPr id="2010" name="Google Shape;2010;p28"/>
                  <p:cNvSpPr/>
                  <p:nvPr/>
                </p:nvSpPr>
                <p:spPr>
                  <a:xfrm>
                    <a:off x="2269028" y="441768"/>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28"/>
                  <p:cNvSpPr/>
                  <p:nvPr/>
                </p:nvSpPr>
                <p:spPr>
                  <a:xfrm>
                    <a:off x="2257330" y="391520"/>
                    <a:ext cx="278623" cy="75117"/>
                  </a:xfrm>
                  <a:custGeom>
                    <a:avLst/>
                    <a:gdLst/>
                    <a:ahLst/>
                    <a:cxnLst/>
                    <a:rect l="l" t="t" r="r" b="b"/>
                    <a:pathLst>
                      <a:path w="278623" h="75117" extrusionOk="0">
                        <a:moveTo>
                          <a:pt x="270763" y="196"/>
                        </a:moveTo>
                        <a:lnTo>
                          <a:pt x="4893" y="62107"/>
                        </a:lnTo>
                        <a:cubicBezTo>
                          <a:pt x="-3348" y="64027"/>
                          <a:pt x="-380" y="76842"/>
                          <a:pt x="7861" y="74922"/>
                        </a:cubicBezTo>
                        <a:lnTo>
                          <a:pt x="273731" y="13011"/>
                        </a:lnTo>
                        <a:cubicBezTo>
                          <a:pt x="281971" y="11056"/>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28"/>
                  <p:cNvSpPr/>
                  <p:nvPr/>
                </p:nvSpPr>
                <p:spPr>
                  <a:xfrm>
                    <a:off x="2245633" y="341237"/>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28"/>
                  <p:cNvSpPr/>
                  <p:nvPr/>
                </p:nvSpPr>
                <p:spPr>
                  <a:xfrm>
                    <a:off x="2233900" y="290990"/>
                    <a:ext cx="278648" cy="75116"/>
                  </a:xfrm>
                  <a:custGeom>
                    <a:avLst/>
                    <a:gdLst/>
                    <a:ahLst/>
                    <a:cxnLst/>
                    <a:rect l="l" t="t" r="r" b="b"/>
                    <a:pathLst>
                      <a:path w="278648" h="75116" extrusionOk="0">
                        <a:moveTo>
                          <a:pt x="270763" y="196"/>
                        </a:moveTo>
                        <a:lnTo>
                          <a:pt x="4893" y="62106"/>
                        </a:lnTo>
                        <a:cubicBezTo>
                          <a:pt x="-3348" y="64027"/>
                          <a:pt x="-380" y="76842"/>
                          <a:pt x="7861" y="74921"/>
                        </a:cubicBezTo>
                        <a:lnTo>
                          <a:pt x="273731" y="13011"/>
                        </a:lnTo>
                        <a:cubicBezTo>
                          <a:pt x="282006" y="11090"/>
                          <a:pt x="279038"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28"/>
                  <p:cNvSpPr/>
                  <p:nvPr/>
                </p:nvSpPr>
                <p:spPr>
                  <a:xfrm>
                    <a:off x="2337259" y="240707"/>
                    <a:ext cx="163592" cy="48334"/>
                  </a:xfrm>
                  <a:custGeom>
                    <a:avLst/>
                    <a:gdLst/>
                    <a:ahLst/>
                    <a:cxnLst/>
                    <a:rect l="l" t="t" r="r" b="b"/>
                    <a:pathLst>
                      <a:path w="163592" h="48334" extrusionOk="0">
                        <a:moveTo>
                          <a:pt x="155706" y="196"/>
                        </a:moveTo>
                        <a:lnTo>
                          <a:pt x="4893" y="35324"/>
                        </a:lnTo>
                        <a:cubicBezTo>
                          <a:pt x="-3348" y="37244"/>
                          <a:pt x="-380" y="50059"/>
                          <a:pt x="7861" y="48139"/>
                        </a:cubicBezTo>
                        <a:lnTo>
                          <a:pt x="158674" y="13011"/>
                        </a:lnTo>
                        <a:cubicBezTo>
                          <a:pt x="166950" y="11090"/>
                          <a:pt x="163982" y="-1725"/>
                          <a:pt x="155706"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5" name="Google Shape;2015;p28"/>
              <p:cNvGrpSpPr/>
              <p:nvPr/>
            </p:nvGrpSpPr>
            <p:grpSpPr>
              <a:xfrm>
                <a:off x="2005469" y="698235"/>
                <a:ext cx="380679" cy="289810"/>
                <a:chOff x="2005469" y="698235"/>
                <a:chExt cx="380679" cy="289810"/>
              </a:xfrm>
            </p:grpSpPr>
            <p:sp>
              <p:nvSpPr>
                <p:cNvPr id="2016" name="Google Shape;2016;p28"/>
                <p:cNvSpPr/>
                <p:nvPr/>
              </p:nvSpPr>
              <p:spPr>
                <a:xfrm rot="-788041">
                  <a:off x="2036832" y="701557"/>
                  <a:ext cx="61841" cy="283165"/>
                </a:xfrm>
                <a:custGeom>
                  <a:avLst/>
                  <a:gdLst/>
                  <a:ahLst/>
                  <a:cxnLst/>
                  <a:rect l="l" t="t" r="r" b="b"/>
                  <a:pathLst>
                    <a:path w="61768" h="282828" extrusionOk="0">
                      <a:moveTo>
                        <a:pt x="0" y="0"/>
                      </a:moveTo>
                      <a:lnTo>
                        <a:pt x="61768" y="0"/>
                      </a:lnTo>
                      <a:lnTo>
                        <a:pt x="61768" y="282829"/>
                      </a:lnTo>
                      <a:lnTo>
                        <a:pt x="0" y="282829"/>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28"/>
                <p:cNvSpPr/>
                <p:nvPr/>
              </p:nvSpPr>
              <p:spPr>
                <a:xfrm rot="-788041">
                  <a:off x="2136825" y="808862"/>
                  <a:ext cx="61841" cy="154132"/>
                </a:xfrm>
                <a:custGeom>
                  <a:avLst/>
                  <a:gdLst/>
                  <a:ahLst/>
                  <a:cxnLst/>
                  <a:rect l="l" t="t" r="r" b="b"/>
                  <a:pathLst>
                    <a:path w="61768" h="153949" extrusionOk="0">
                      <a:moveTo>
                        <a:pt x="0" y="0"/>
                      </a:moveTo>
                      <a:lnTo>
                        <a:pt x="61768" y="0"/>
                      </a:lnTo>
                      <a:lnTo>
                        <a:pt x="61768" y="153950"/>
                      </a:lnTo>
                      <a:lnTo>
                        <a:pt x="0" y="153950"/>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28"/>
                <p:cNvSpPr/>
                <p:nvPr/>
              </p:nvSpPr>
              <p:spPr>
                <a:xfrm rot="-788041">
                  <a:off x="2214155" y="718318"/>
                  <a:ext cx="61841" cy="225797"/>
                </a:xfrm>
                <a:custGeom>
                  <a:avLst/>
                  <a:gdLst/>
                  <a:ahLst/>
                  <a:cxnLst/>
                  <a:rect l="l" t="t" r="r" b="b"/>
                  <a:pathLst>
                    <a:path w="61768" h="225529" extrusionOk="0">
                      <a:moveTo>
                        <a:pt x="0" y="0"/>
                      </a:moveTo>
                      <a:lnTo>
                        <a:pt x="61768" y="0"/>
                      </a:lnTo>
                      <a:lnTo>
                        <a:pt x="61768" y="225530"/>
                      </a:lnTo>
                      <a:lnTo>
                        <a:pt x="0" y="22553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28"/>
                <p:cNvSpPr/>
                <p:nvPr/>
              </p:nvSpPr>
              <p:spPr>
                <a:xfrm rot="-788041">
                  <a:off x="2315749" y="839770"/>
                  <a:ext cx="61841" cy="82432"/>
                </a:xfrm>
                <a:custGeom>
                  <a:avLst/>
                  <a:gdLst/>
                  <a:ahLst/>
                  <a:cxnLst/>
                  <a:rect l="l" t="t" r="r" b="b"/>
                  <a:pathLst>
                    <a:path w="61768" h="82334" extrusionOk="0">
                      <a:moveTo>
                        <a:pt x="0" y="0"/>
                      </a:moveTo>
                      <a:lnTo>
                        <a:pt x="61768" y="0"/>
                      </a:lnTo>
                      <a:lnTo>
                        <a:pt x="61768" y="82335"/>
                      </a:lnTo>
                      <a:lnTo>
                        <a:pt x="0" y="82335"/>
                      </a:lnTo>
                      <a:close/>
                    </a:path>
                  </a:pathLst>
                </a:custGeom>
                <a:solidFill>
                  <a:srgbClr val="4C06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0" name="Google Shape;2020;p28"/>
              <p:cNvGrpSpPr/>
              <p:nvPr/>
            </p:nvGrpSpPr>
            <p:grpSpPr>
              <a:xfrm>
                <a:off x="2381841" y="577295"/>
                <a:ext cx="258257" cy="329062"/>
                <a:chOff x="2381841" y="577295"/>
                <a:chExt cx="258257" cy="329062"/>
              </a:xfrm>
            </p:grpSpPr>
            <p:sp>
              <p:nvSpPr>
                <p:cNvPr id="2021" name="Google Shape;2021;p28"/>
                <p:cNvSpPr/>
                <p:nvPr/>
              </p:nvSpPr>
              <p:spPr>
                <a:xfrm>
                  <a:off x="2427899" y="577295"/>
                  <a:ext cx="148254" cy="40635"/>
                </a:xfrm>
                <a:custGeom>
                  <a:avLst/>
                  <a:gdLst/>
                  <a:ahLst/>
                  <a:cxnLst/>
                  <a:rect l="l" t="t" r="r" b="b"/>
                  <a:pathLst>
                    <a:path w="148254" h="40635" extrusionOk="0">
                      <a:moveTo>
                        <a:pt x="143528" y="117"/>
                      </a:moveTo>
                      <a:lnTo>
                        <a:pt x="2946" y="32836"/>
                      </a:lnTo>
                      <a:cubicBezTo>
                        <a:pt x="-2013" y="33988"/>
                        <a:pt x="-232" y="41670"/>
                        <a:pt x="4727" y="40518"/>
                      </a:cubicBezTo>
                      <a:lnTo>
                        <a:pt x="145309" y="7799"/>
                      </a:lnTo>
                      <a:cubicBezTo>
                        <a:pt x="150267" y="6647"/>
                        <a:pt x="148486" y="-1035"/>
                        <a:pt x="143528"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28"/>
                <p:cNvSpPr/>
                <p:nvPr/>
              </p:nvSpPr>
              <p:spPr>
                <a:xfrm>
                  <a:off x="2381841" y="632222"/>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28"/>
                <p:cNvSpPr/>
                <p:nvPr/>
              </p:nvSpPr>
              <p:spPr>
                <a:xfrm>
                  <a:off x="2394657" y="687184"/>
                  <a:ext cx="207066" cy="54358"/>
                </a:xfrm>
                <a:custGeom>
                  <a:avLst/>
                  <a:gdLst/>
                  <a:ahLst/>
                  <a:cxnLst/>
                  <a:rect l="l" t="t" r="r" b="b"/>
                  <a:pathLst>
                    <a:path w="207066" h="54358" extrusionOk="0">
                      <a:moveTo>
                        <a:pt x="202366" y="117"/>
                      </a:moveTo>
                      <a:lnTo>
                        <a:pt x="2946" y="46559"/>
                      </a:lnTo>
                      <a:cubicBezTo>
                        <a:pt x="-2013" y="47711"/>
                        <a:pt x="-232" y="55393"/>
                        <a:pt x="4727" y="54241"/>
                      </a:cubicBezTo>
                      <a:lnTo>
                        <a:pt x="204146" y="7799"/>
                      </a:lnTo>
                      <a:cubicBezTo>
                        <a:pt x="209070" y="6647"/>
                        <a:pt x="207289"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28"/>
                <p:cNvSpPr/>
                <p:nvPr/>
              </p:nvSpPr>
              <p:spPr>
                <a:xfrm>
                  <a:off x="2407437" y="742110"/>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28"/>
                <p:cNvSpPr/>
                <p:nvPr/>
              </p:nvSpPr>
              <p:spPr>
                <a:xfrm>
                  <a:off x="2420217" y="797037"/>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800"/>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28"/>
                <p:cNvSpPr/>
                <p:nvPr/>
              </p:nvSpPr>
              <p:spPr>
                <a:xfrm>
                  <a:off x="2433032" y="851993"/>
                  <a:ext cx="207066" cy="54364"/>
                </a:xfrm>
                <a:custGeom>
                  <a:avLst/>
                  <a:gdLst/>
                  <a:ahLst/>
                  <a:cxnLst/>
                  <a:rect l="l" t="t" r="r" b="b"/>
                  <a:pathLst>
                    <a:path w="207066" h="54364" extrusionOk="0">
                      <a:moveTo>
                        <a:pt x="202366" y="124"/>
                      </a:moveTo>
                      <a:lnTo>
                        <a:pt x="2946" y="46565"/>
                      </a:lnTo>
                      <a:cubicBezTo>
                        <a:pt x="-2013" y="47718"/>
                        <a:pt x="-232" y="55400"/>
                        <a:pt x="4727" y="54247"/>
                      </a:cubicBezTo>
                      <a:lnTo>
                        <a:pt x="204146" y="7806"/>
                      </a:lnTo>
                      <a:cubicBezTo>
                        <a:pt x="209070" y="6654"/>
                        <a:pt x="207289" y="-1063"/>
                        <a:pt x="202366" y="12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7" name="Google Shape;2027;p28"/>
              <p:cNvSpPr/>
              <p:nvPr/>
            </p:nvSpPr>
            <p:spPr>
              <a:xfrm>
                <a:off x="2534099" y="872020"/>
                <a:ext cx="173999" cy="195613"/>
              </a:xfrm>
              <a:custGeom>
                <a:avLst/>
                <a:gdLst/>
                <a:ahLst/>
                <a:cxnLst/>
                <a:rect l="l" t="t" r="r" b="b"/>
                <a:pathLst>
                  <a:path w="173999" h="195613" extrusionOk="0">
                    <a:moveTo>
                      <a:pt x="173999" y="0"/>
                    </a:moveTo>
                    <a:cubicBezTo>
                      <a:pt x="90369" y="76716"/>
                      <a:pt x="0" y="106781"/>
                      <a:pt x="0" y="106781"/>
                    </a:cubicBezTo>
                    <a:cubicBezTo>
                      <a:pt x="57685" y="147566"/>
                      <a:pt x="58384" y="195614"/>
                      <a:pt x="58384" y="195614"/>
                    </a:cubicBezTo>
                    <a:cubicBezTo>
                      <a:pt x="58384" y="195614"/>
                      <a:pt x="128326" y="127103"/>
                      <a:pt x="173999"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8" name="Google Shape;2028;p28"/>
            <p:cNvSpPr/>
            <p:nvPr/>
          </p:nvSpPr>
          <p:spPr>
            <a:xfrm>
              <a:off x="1953819" y="65712"/>
              <a:ext cx="432181" cy="194259"/>
            </a:xfrm>
            <a:custGeom>
              <a:avLst/>
              <a:gdLst/>
              <a:ahLst/>
              <a:cxnLst/>
              <a:rect l="l" t="t" r="r" b="b"/>
              <a:pathLst>
                <a:path w="432181" h="194259" extrusionOk="0">
                  <a:moveTo>
                    <a:pt x="411484" y="108426"/>
                  </a:moveTo>
                  <a:lnTo>
                    <a:pt x="45782" y="193557"/>
                  </a:lnTo>
                  <a:cubicBezTo>
                    <a:pt x="31396" y="196909"/>
                    <a:pt x="16974" y="187935"/>
                    <a:pt x="13622" y="173549"/>
                  </a:cubicBezTo>
                  <a:lnTo>
                    <a:pt x="702" y="117994"/>
                  </a:lnTo>
                  <a:cubicBezTo>
                    <a:pt x="-2650" y="103607"/>
                    <a:pt x="6324" y="89186"/>
                    <a:pt x="20711" y="85834"/>
                  </a:cubicBezTo>
                  <a:lnTo>
                    <a:pt x="386412" y="702"/>
                  </a:lnTo>
                  <a:cubicBezTo>
                    <a:pt x="400799" y="-2650"/>
                    <a:pt x="415220" y="6324"/>
                    <a:pt x="418572" y="20711"/>
                  </a:cubicBezTo>
                  <a:lnTo>
                    <a:pt x="431492" y="76266"/>
                  </a:lnTo>
                  <a:cubicBezTo>
                    <a:pt x="434809" y="90652"/>
                    <a:pt x="425835" y="105074"/>
                    <a:pt x="411484" y="108426"/>
                  </a:cubicBezTo>
                  <a:close/>
                  <a:moveTo>
                    <a:pt x="23294" y="97042"/>
                  </a:moveTo>
                  <a:cubicBezTo>
                    <a:pt x="15089" y="98963"/>
                    <a:pt x="9956" y="107169"/>
                    <a:pt x="11876" y="115375"/>
                  </a:cubicBezTo>
                  <a:lnTo>
                    <a:pt x="24831" y="170930"/>
                  </a:lnTo>
                  <a:cubicBezTo>
                    <a:pt x="26751" y="179136"/>
                    <a:pt x="34957" y="184269"/>
                    <a:pt x="43163" y="182348"/>
                  </a:cubicBezTo>
                  <a:lnTo>
                    <a:pt x="408865" y="97217"/>
                  </a:lnTo>
                  <a:cubicBezTo>
                    <a:pt x="417071" y="95297"/>
                    <a:pt x="422204" y="87091"/>
                    <a:pt x="420283" y="78885"/>
                  </a:cubicBezTo>
                  <a:lnTo>
                    <a:pt x="407329" y="23329"/>
                  </a:lnTo>
                  <a:cubicBezTo>
                    <a:pt x="405408" y="15124"/>
                    <a:pt x="397202" y="9991"/>
                    <a:pt x="388996" y="11911"/>
                  </a:cubicBezTo>
                  <a:lnTo>
                    <a:pt x="23294" y="97042"/>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28"/>
            <p:cNvSpPr/>
            <p:nvPr/>
          </p:nvSpPr>
          <p:spPr>
            <a:xfrm>
              <a:off x="1977434" y="30640"/>
              <a:ext cx="365340" cy="180016"/>
            </a:xfrm>
            <a:custGeom>
              <a:avLst/>
              <a:gdLst/>
              <a:ahLst/>
              <a:cxnLst/>
              <a:rect l="l" t="t" r="r" b="b"/>
              <a:pathLst>
                <a:path w="365340" h="180016" extrusionOk="0">
                  <a:moveTo>
                    <a:pt x="323095" y="577"/>
                  </a:moveTo>
                  <a:lnTo>
                    <a:pt x="17174" y="71810"/>
                  </a:lnTo>
                  <a:cubicBezTo>
                    <a:pt x="5232" y="74604"/>
                    <a:pt x="-2206" y="86546"/>
                    <a:pt x="588" y="98488"/>
                  </a:cubicBezTo>
                  <a:lnTo>
                    <a:pt x="15568" y="162843"/>
                  </a:lnTo>
                  <a:cubicBezTo>
                    <a:pt x="18361" y="174785"/>
                    <a:pt x="30303" y="182223"/>
                    <a:pt x="42245" y="179429"/>
                  </a:cubicBezTo>
                  <a:lnTo>
                    <a:pt x="348167" y="108196"/>
                  </a:lnTo>
                  <a:cubicBezTo>
                    <a:pt x="360109" y="105402"/>
                    <a:pt x="367546" y="93460"/>
                    <a:pt x="364753" y="81518"/>
                  </a:cubicBezTo>
                  <a:lnTo>
                    <a:pt x="349773" y="17163"/>
                  </a:lnTo>
                  <a:cubicBezTo>
                    <a:pt x="346979" y="5221"/>
                    <a:pt x="335037" y="-2182"/>
                    <a:pt x="323095" y="577"/>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28"/>
            <p:cNvSpPr/>
            <p:nvPr/>
          </p:nvSpPr>
          <p:spPr>
            <a:xfrm>
              <a:off x="1822704" y="732799"/>
              <a:ext cx="361926" cy="599167"/>
            </a:xfrm>
            <a:custGeom>
              <a:avLst/>
              <a:gdLst/>
              <a:ahLst/>
              <a:cxnLst/>
              <a:rect l="l" t="t" r="r" b="b"/>
              <a:pathLst>
                <a:path w="361926" h="599167" extrusionOk="0">
                  <a:moveTo>
                    <a:pt x="351245" y="23745"/>
                  </a:moveTo>
                  <a:cubicBezTo>
                    <a:pt x="343144" y="9813"/>
                    <a:pt x="327990" y="-977"/>
                    <a:pt x="311892" y="70"/>
                  </a:cubicBezTo>
                  <a:cubicBezTo>
                    <a:pt x="299776" y="839"/>
                    <a:pt x="288811" y="8102"/>
                    <a:pt x="280815" y="17250"/>
                  </a:cubicBezTo>
                  <a:cubicBezTo>
                    <a:pt x="272818" y="26399"/>
                    <a:pt x="267371" y="37398"/>
                    <a:pt x="261784" y="48223"/>
                  </a:cubicBezTo>
                  <a:cubicBezTo>
                    <a:pt x="217682" y="133669"/>
                    <a:pt x="162336" y="213318"/>
                    <a:pt x="97632" y="284412"/>
                  </a:cubicBezTo>
                  <a:lnTo>
                    <a:pt x="0" y="599168"/>
                  </a:lnTo>
                  <a:lnTo>
                    <a:pt x="224491" y="578740"/>
                  </a:lnTo>
                  <a:cubicBezTo>
                    <a:pt x="224491" y="578740"/>
                    <a:pt x="263111" y="466337"/>
                    <a:pt x="251763" y="364166"/>
                  </a:cubicBezTo>
                  <a:cubicBezTo>
                    <a:pt x="248166" y="331831"/>
                    <a:pt x="262622" y="300020"/>
                    <a:pt x="279697" y="272330"/>
                  </a:cubicBezTo>
                  <a:cubicBezTo>
                    <a:pt x="296738" y="244605"/>
                    <a:pt x="317759" y="219359"/>
                    <a:pt x="333123" y="190691"/>
                  </a:cubicBezTo>
                  <a:cubicBezTo>
                    <a:pt x="352852" y="153956"/>
                    <a:pt x="362838" y="112089"/>
                    <a:pt x="361861" y="70396"/>
                  </a:cubicBezTo>
                  <a:cubicBezTo>
                    <a:pt x="361512" y="54264"/>
                    <a:pt x="359347" y="37678"/>
                    <a:pt x="351245" y="23745"/>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1" name="Google Shape;2031;p28"/>
            <p:cNvGrpSpPr/>
            <p:nvPr/>
          </p:nvGrpSpPr>
          <p:grpSpPr>
            <a:xfrm>
              <a:off x="1833358" y="754737"/>
              <a:ext cx="330399" cy="595016"/>
              <a:chOff x="1833358" y="754737"/>
              <a:chExt cx="330399" cy="595016"/>
            </a:xfrm>
          </p:grpSpPr>
          <p:sp>
            <p:nvSpPr>
              <p:cNvPr id="2032" name="Google Shape;2032;p28"/>
              <p:cNvSpPr/>
              <p:nvPr/>
            </p:nvSpPr>
            <p:spPr>
              <a:xfrm>
                <a:off x="2068878" y="754737"/>
                <a:ext cx="94879" cy="87379"/>
              </a:xfrm>
              <a:custGeom>
                <a:avLst/>
                <a:gdLst/>
                <a:ahLst/>
                <a:cxnLst/>
                <a:rect l="l" t="t" r="r" b="b"/>
                <a:pathLst>
                  <a:path w="94879" h="87379" extrusionOk="0">
                    <a:moveTo>
                      <a:pt x="141" y="66965"/>
                    </a:moveTo>
                    <a:cubicBezTo>
                      <a:pt x="3843" y="77196"/>
                      <a:pt x="14737" y="80618"/>
                      <a:pt x="24130" y="83691"/>
                    </a:cubicBezTo>
                    <a:cubicBezTo>
                      <a:pt x="34291" y="87043"/>
                      <a:pt x="45465" y="89453"/>
                      <a:pt x="55627" y="84774"/>
                    </a:cubicBezTo>
                    <a:cubicBezTo>
                      <a:pt x="64286" y="80758"/>
                      <a:pt x="69839" y="72133"/>
                      <a:pt x="74727" y="64346"/>
                    </a:cubicBezTo>
                    <a:cubicBezTo>
                      <a:pt x="80384" y="55302"/>
                      <a:pt x="85307" y="45805"/>
                      <a:pt x="89393" y="35993"/>
                    </a:cubicBezTo>
                    <a:cubicBezTo>
                      <a:pt x="93793" y="25482"/>
                      <a:pt x="97110" y="13330"/>
                      <a:pt x="93024" y="2191"/>
                    </a:cubicBezTo>
                    <a:cubicBezTo>
                      <a:pt x="92501" y="725"/>
                      <a:pt x="90999" y="-393"/>
                      <a:pt x="89393" y="131"/>
                    </a:cubicBezTo>
                    <a:cubicBezTo>
                      <a:pt x="87961" y="585"/>
                      <a:pt x="86774" y="2226"/>
                      <a:pt x="87333" y="3763"/>
                    </a:cubicBezTo>
                    <a:cubicBezTo>
                      <a:pt x="88974" y="8232"/>
                      <a:pt x="89253" y="12318"/>
                      <a:pt x="88729" y="17137"/>
                    </a:cubicBezTo>
                    <a:cubicBezTo>
                      <a:pt x="88276" y="21292"/>
                      <a:pt x="86774" y="26355"/>
                      <a:pt x="85168" y="30650"/>
                    </a:cubicBezTo>
                    <a:cubicBezTo>
                      <a:pt x="84260" y="33059"/>
                      <a:pt x="83492" y="34875"/>
                      <a:pt x="82479" y="37145"/>
                    </a:cubicBezTo>
                    <a:cubicBezTo>
                      <a:pt x="81501" y="39380"/>
                      <a:pt x="80454" y="41580"/>
                      <a:pt x="79371" y="43744"/>
                    </a:cubicBezTo>
                    <a:cubicBezTo>
                      <a:pt x="77171" y="48214"/>
                      <a:pt x="74797" y="52614"/>
                      <a:pt x="72283" y="56874"/>
                    </a:cubicBezTo>
                    <a:cubicBezTo>
                      <a:pt x="69873" y="60959"/>
                      <a:pt x="67359" y="65010"/>
                      <a:pt x="64601" y="68851"/>
                    </a:cubicBezTo>
                    <a:cubicBezTo>
                      <a:pt x="63414" y="70492"/>
                      <a:pt x="62296" y="71924"/>
                      <a:pt x="60690" y="73600"/>
                    </a:cubicBezTo>
                    <a:cubicBezTo>
                      <a:pt x="60026" y="74333"/>
                      <a:pt x="59293" y="75031"/>
                      <a:pt x="58560" y="75695"/>
                    </a:cubicBezTo>
                    <a:cubicBezTo>
                      <a:pt x="57652" y="76533"/>
                      <a:pt x="57163" y="76882"/>
                      <a:pt x="56395" y="77441"/>
                    </a:cubicBezTo>
                    <a:cubicBezTo>
                      <a:pt x="54544" y="78733"/>
                      <a:pt x="52763" y="79676"/>
                      <a:pt x="50878" y="80304"/>
                    </a:cubicBezTo>
                    <a:cubicBezTo>
                      <a:pt x="48573" y="81072"/>
                      <a:pt x="46792" y="81352"/>
                      <a:pt x="44592" y="81456"/>
                    </a:cubicBezTo>
                    <a:cubicBezTo>
                      <a:pt x="39599" y="81701"/>
                      <a:pt x="35304" y="80863"/>
                      <a:pt x="30450" y="79466"/>
                    </a:cubicBezTo>
                    <a:cubicBezTo>
                      <a:pt x="27692" y="78663"/>
                      <a:pt x="25003" y="77755"/>
                      <a:pt x="22280" y="76847"/>
                    </a:cubicBezTo>
                    <a:cubicBezTo>
                      <a:pt x="19800" y="76009"/>
                      <a:pt x="17321" y="75171"/>
                      <a:pt x="15156" y="74124"/>
                    </a:cubicBezTo>
                    <a:cubicBezTo>
                      <a:pt x="13969" y="73565"/>
                      <a:pt x="12817" y="72936"/>
                      <a:pt x="11734" y="72238"/>
                    </a:cubicBezTo>
                    <a:cubicBezTo>
                      <a:pt x="11490" y="72063"/>
                      <a:pt x="11245" y="71924"/>
                      <a:pt x="11001" y="71749"/>
                    </a:cubicBezTo>
                    <a:cubicBezTo>
                      <a:pt x="10931" y="71714"/>
                      <a:pt x="10268" y="71225"/>
                      <a:pt x="10687" y="71505"/>
                    </a:cubicBezTo>
                    <a:cubicBezTo>
                      <a:pt x="10198" y="71121"/>
                      <a:pt x="9709" y="70702"/>
                      <a:pt x="9255" y="70283"/>
                    </a:cubicBezTo>
                    <a:cubicBezTo>
                      <a:pt x="8836" y="69898"/>
                      <a:pt x="8417" y="69479"/>
                      <a:pt x="8033" y="69060"/>
                    </a:cubicBezTo>
                    <a:cubicBezTo>
                      <a:pt x="7858" y="68886"/>
                      <a:pt x="7718" y="68711"/>
                      <a:pt x="7579" y="68502"/>
                    </a:cubicBezTo>
                    <a:cubicBezTo>
                      <a:pt x="7369" y="68222"/>
                      <a:pt x="7334" y="68187"/>
                      <a:pt x="7509" y="68432"/>
                    </a:cubicBezTo>
                    <a:cubicBezTo>
                      <a:pt x="7439" y="68327"/>
                      <a:pt x="7334" y="68187"/>
                      <a:pt x="7265" y="68083"/>
                    </a:cubicBezTo>
                    <a:cubicBezTo>
                      <a:pt x="6950" y="67629"/>
                      <a:pt x="6636" y="67140"/>
                      <a:pt x="6357" y="66616"/>
                    </a:cubicBezTo>
                    <a:cubicBezTo>
                      <a:pt x="6252" y="66407"/>
                      <a:pt x="6147" y="66197"/>
                      <a:pt x="6042" y="65988"/>
                    </a:cubicBezTo>
                    <a:cubicBezTo>
                      <a:pt x="5903" y="65673"/>
                      <a:pt x="5868" y="65638"/>
                      <a:pt x="6007" y="65918"/>
                    </a:cubicBezTo>
                    <a:cubicBezTo>
                      <a:pt x="5938" y="65743"/>
                      <a:pt x="5868" y="65569"/>
                      <a:pt x="5798" y="65394"/>
                    </a:cubicBezTo>
                    <a:cubicBezTo>
                      <a:pt x="5274" y="63927"/>
                      <a:pt x="3773" y="62810"/>
                      <a:pt x="2166" y="63334"/>
                    </a:cubicBezTo>
                    <a:cubicBezTo>
                      <a:pt x="770" y="63788"/>
                      <a:pt x="-418" y="65394"/>
                      <a:pt x="141" y="66965"/>
                    </a:cubicBezTo>
                    <a:lnTo>
                      <a:pt x="141" y="6696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28"/>
              <p:cNvSpPr/>
              <p:nvPr/>
            </p:nvSpPr>
            <p:spPr>
              <a:xfrm>
                <a:off x="2031259" y="885822"/>
                <a:ext cx="45658" cy="20213"/>
              </a:xfrm>
              <a:custGeom>
                <a:avLst/>
                <a:gdLst/>
                <a:ahLst/>
                <a:cxnLst/>
                <a:rect l="l" t="t" r="r" b="b"/>
                <a:pathLst>
                  <a:path w="45658" h="20213" extrusionOk="0">
                    <a:moveTo>
                      <a:pt x="852" y="5089"/>
                    </a:moveTo>
                    <a:cubicBezTo>
                      <a:pt x="9127" y="14063"/>
                      <a:pt x="20930" y="19406"/>
                      <a:pt x="33081" y="20139"/>
                    </a:cubicBezTo>
                    <a:cubicBezTo>
                      <a:pt x="36573" y="20349"/>
                      <a:pt x="40030" y="20104"/>
                      <a:pt x="43487" y="19546"/>
                    </a:cubicBezTo>
                    <a:cubicBezTo>
                      <a:pt x="45024" y="19301"/>
                      <a:pt x="46001" y="17311"/>
                      <a:pt x="45547" y="15914"/>
                    </a:cubicBezTo>
                    <a:cubicBezTo>
                      <a:pt x="45024" y="14238"/>
                      <a:pt x="43557" y="13575"/>
                      <a:pt x="41916" y="13854"/>
                    </a:cubicBezTo>
                    <a:cubicBezTo>
                      <a:pt x="41567" y="13924"/>
                      <a:pt x="41252" y="13959"/>
                      <a:pt x="40903" y="13994"/>
                    </a:cubicBezTo>
                    <a:cubicBezTo>
                      <a:pt x="40554" y="14029"/>
                      <a:pt x="40903" y="13994"/>
                      <a:pt x="40973" y="13994"/>
                    </a:cubicBezTo>
                    <a:cubicBezTo>
                      <a:pt x="40798" y="14029"/>
                      <a:pt x="40589" y="14029"/>
                      <a:pt x="40414" y="14063"/>
                    </a:cubicBezTo>
                    <a:cubicBezTo>
                      <a:pt x="39716" y="14133"/>
                      <a:pt x="38983" y="14203"/>
                      <a:pt x="38249" y="14238"/>
                    </a:cubicBezTo>
                    <a:cubicBezTo>
                      <a:pt x="36853" y="14308"/>
                      <a:pt x="35456" y="14343"/>
                      <a:pt x="34094" y="14273"/>
                    </a:cubicBezTo>
                    <a:cubicBezTo>
                      <a:pt x="32767" y="14238"/>
                      <a:pt x="31405" y="14098"/>
                      <a:pt x="30078" y="13924"/>
                    </a:cubicBezTo>
                    <a:cubicBezTo>
                      <a:pt x="30637" y="13994"/>
                      <a:pt x="29555" y="13854"/>
                      <a:pt x="29450" y="13819"/>
                    </a:cubicBezTo>
                    <a:cubicBezTo>
                      <a:pt x="29170" y="13784"/>
                      <a:pt x="28891" y="13714"/>
                      <a:pt x="28612" y="13679"/>
                    </a:cubicBezTo>
                    <a:cubicBezTo>
                      <a:pt x="27913" y="13540"/>
                      <a:pt x="27215" y="13400"/>
                      <a:pt x="26482" y="13225"/>
                    </a:cubicBezTo>
                    <a:cubicBezTo>
                      <a:pt x="25120" y="12911"/>
                      <a:pt x="23793" y="12527"/>
                      <a:pt x="22466" y="12108"/>
                    </a:cubicBezTo>
                    <a:cubicBezTo>
                      <a:pt x="21838" y="11898"/>
                      <a:pt x="21209" y="11689"/>
                      <a:pt x="20581" y="11445"/>
                    </a:cubicBezTo>
                    <a:cubicBezTo>
                      <a:pt x="20266" y="11340"/>
                      <a:pt x="19952" y="11200"/>
                      <a:pt x="19638" y="11060"/>
                    </a:cubicBezTo>
                    <a:cubicBezTo>
                      <a:pt x="19498" y="10991"/>
                      <a:pt x="19358" y="10956"/>
                      <a:pt x="19254" y="10886"/>
                    </a:cubicBezTo>
                    <a:cubicBezTo>
                      <a:pt x="19708" y="11060"/>
                      <a:pt x="19114" y="10816"/>
                      <a:pt x="19044" y="10781"/>
                    </a:cubicBezTo>
                    <a:cubicBezTo>
                      <a:pt x="16530" y="9664"/>
                      <a:pt x="14156" y="8337"/>
                      <a:pt x="11886" y="6800"/>
                    </a:cubicBezTo>
                    <a:cubicBezTo>
                      <a:pt x="11572" y="6591"/>
                      <a:pt x="11257" y="6346"/>
                      <a:pt x="10943" y="6137"/>
                    </a:cubicBezTo>
                    <a:cubicBezTo>
                      <a:pt x="10803" y="6032"/>
                      <a:pt x="10629" y="5927"/>
                      <a:pt x="10489" y="5788"/>
                    </a:cubicBezTo>
                    <a:cubicBezTo>
                      <a:pt x="10454" y="5753"/>
                      <a:pt x="9861" y="5299"/>
                      <a:pt x="10105" y="5508"/>
                    </a:cubicBezTo>
                    <a:cubicBezTo>
                      <a:pt x="10314" y="5683"/>
                      <a:pt x="9965" y="5404"/>
                      <a:pt x="9965" y="5369"/>
                    </a:cubicBezTo>
                    <a:cubicBezTo>
                      <a:pt x="9791" y="5229"/>
                      <a:pt x="9581" y="5054"/>
                      <a:pt x="9407" y="4915"/>
                    </a:cubicBezTo>
                    <a:cubicBezTo>
                      <a:pt x="9127" y="4670"/>
                      <a:pt x="8813" y="4426"/>
                      <a:pt x="8534" y="4182"/>
                    </a:cubicBezTo>
                    <a:cubicBezTo>
                      <a:pt x="7346" y="3134"/>
                      <a:pt x="6194" y="2017"/>
                      <a:pt x="5147" y="864"/>
                    </a:cubicBezTo>
                    <a:cubicBezTo>
                      <a:pt x="4099" y="-288"/>
                      <a:pt x="2004" y="-288"/>
                      <a:pt x="956" y="864"/>
                    </a:cubicBezTo>
                    <a:cubicBezTo>
                      <a:pt x="-301" y="2121"/>
                      <a:pt x="-301" y="3867"/>
                      <a:pt x="852" y="5089"/>
                    </a:cubicBezTo>
                    <a:lnTo>
                      <a:pt x="852" y="5089"/>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28"/>
              <p:cNvSpPr/>
              <p:nvPr/>
            </p:nvSpPr>
            <p:spPr>
              <a:xfrm>
                <a:off x="2046044" y="883974"/>
                <a:ext cx="19563" cy="11299"/>
              </a:xfrm>
              <a:custGeom>
                <a:avLst/>
                <a:gdLst/>
                <a:ahLst/>
                <a:cxnLst/>
                <a:rect l="l" t="t" r="r" b="b"/>
                <a:pathLst>
                  <a:path w="19563" h="11299" extrusionOk="0">
                    <a:moveTo>
                      <a:pt x="1430" y="5436"/>
                    </a:moveTo>
                    <a:cubicBezTo>
                      <a:pt x="6005" y="7880"/>
                      <a:pt x="10858" y="9835"/>
                      <a:pt x="15852" y="11197"/>
                    </a:cubicBezTo>
                    <a:cubicBezTo>
                      <a:pt x="17353" y="11616"/>
                      <a:pt x="19134" y="10708"/>
                      <a:pt x="19483" y="9137"/>
                    </a:cubicBezTo>
                    <a:cubicBezTo>
                      <a:pt x="19832" y="7566"/>
                      <a:pt x="19029" y="5925"/>
                      <a:pt x="17423" y="5506"/>
                    </a:cubicBezTo>
                    <a:cubicBezTo>
                      <a:pt x="15084" y="4877"/>
                      <a:pt x="12779" y="4109"/>
                      <a:pt x="10509" y="3236"/>
                    </a:cubicBezTo>
                    <a:cubicBezTo>
                      <a:pt x="10230" y="3131"/>
                      <a:pt x="9951" y="3026"/>
                      <a:pt x="9706" y="2922"/>
                    </a:cubicBezTo>
                    <a:cubicBezTo>
                      <a:pt x="9601" y="2887"/>
                      <a:pt x="9462" y="2817"/>
                      <a:pt x="9357" y="2782"/>
                    </a:cubicBezTo>
                    <a:cubicBezTo>
                      <a:pt x="9671" y="2922"/>
                      <a:pt x="9671" y="2922"/>
                      <a:pt x="9357" y="2782"/>
                    </a:cubicBezTo>
                    <a:cubicBezTo>
                      <a:pt x="8833" y="2538"/>
                      <a:pt x="8274" y="2293"/>
                      <a:pt x="7751" y="2049"/>
                    </a:cubicBezTo>
                    <a:cubicBezTo>
                      <a:pt x="6598" y="1525"/>
                      <a:pt x="5481" y="966"/>
                      <a:pt x="4398" y="373"/>
                    </a:cubicBezTo>
                    <a:cubicBezTo>
                      <a:pt x="3037" y="-361"/>
                      <a:pt x="1116" y="-12"/>
                      <a:pt x="348" y="1420"/>
                    </a:cubicBezTo>
                    <a:cubicBezTo>
                      <a:pt x="-350" y="2782"/>
                      <a:pt x="-1" y="4668"/>
                      <a:pt x="1430" y="5436"/>
                    </a:cubicBezTo>
                    <a:lnTo>
                      <a:pt x="1430" y="54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28"/>
              <p:cNvSpPr/>
              <p:nvPr/>
            </p:nvSpPr>
            <p:spPr>
              <a:xfrm>
                <a:off x="2010591" y="1102741"/>
                <a:ext cx="69845" cy="247012"/>
              </a:xfrm>
              <a:custGeom>
                <a:avLst/>
                <a:gdLst/>
                <a:ahLst/>
                <a:cxnLst/>
                <a:rect l="l" t="t" r="r" b="b"/>
                <a:pathLst>
                  <a:path w="69845" h="247012" extrusionOk="0">
                    <a:moveTo>
                      <a:pt x="60697" y="3722"/>
                    </a:moveTo>
                    <a:cubicBezTo>
                      <a:pt x="63072" y="19924"/>
                      <a:pt x="64119" y="36301"/>
                      <a:pt x="63910" y="52678"/>
                    </a:cubicBezTo>
                    <a:cubicBezTo>
                      <a:pt x="63735" y="69054"/>
                      <a:pt x="62304" y="85396"/>
                      <a:pt x="59650" y="101563"/>
                    </a:cubicBezTo>
                    <a:cubicBezTo>
                      <a:pt x="56961" y="117870"/>
                      <a:pt x="53085" y="133933"/>
                      <a:pt x="48022" y="149646"/>
                    </a:cubicBezTo>
                    <a:cubicBezTo>
                      <a:pt x="42994" y="165255"/>
                      <a:pt x="36813" y="180444"/>
                      <a:pt x="29515" y="195110"/>
                    </a:cubicBezTo>
                    <a:cubicBezTo>
                      <a:pt x="22147" y="209881"/>
                      <a:pt x="13662" y="224093"/>
                      <a:pt x="4094" y="237536"/>
                    </a:cubicBezTo>
                    <a:cubicBezTo>
                      <a:pt x="2907" y="239212"/>
                      <a:pt x="1685" y="240888"/>
                      <a:pt x="428" y="242564"/>
                    </a:cubicBezTo>
                    <a:cubicBezTo>
                      <a:pt x="-515" y="243856"/>
                      <a:pt x="219" y="245882"/>
                      <a:pt x="1476" y="246615"/>
                    </a:cubicBezTo>
                    <a:cubicBezTo>
                      <a:pt x="2977" y="247488"/>
                      <a:pt x="4583" y="246824"/>
                      <a:pt x="5526" y="245567"/>
                    </a:cubicBezTo>
                    <a:cubicBezTo>
                      <a:pt x="15478" y="232124"/>
                      <a:pt x="24347" y="217947"/>
                      <a:pt x="32064" y="203107"/>
                    </a:cubicBezTo>
                    <a:cubicBezTo>
                      <a:pt x="39816" y="188231"/>
                      <a:pt x="46416" y="172797"/>
                      <a:pt x="51828" y="156944"/>
                    </a:cubicBezTo>
                    <a:cubicBezTo>
                      <a:pt x="57206" y="141196"/>
                      <a:pt x="61431" y="125029"/>
                      <a:pt x="64399" y="108687"/>
                    </a:cubicBezTo>
                    <a:cubicBezTo>
                      <a:pt x="67402" y="92135"/>
                      <a:pt x="69218" y="75340"/>
                      <a:pt x="69706" y="58509"/>
                    </a:cubicBezTo>
                    <a:cubicBezTo>
                      <a:pt x="70195" y="41888"/>
                      <a:pt x="69392" y="25197"/>
                      <a:pt x="67297" y="8715"/>
                    </a:cubicBezTo>
                    <a:cubicBezTo>
                      <a:pt x="67018" y="6515"/>
                      <a:pt x="66703" y="4350"/>
                      <a:pt x="66389" y="2150"/>
                    </a:cubicBezTo>
                    <a:cubicBezTo>
                      <a:pt x="66145" y="579"/>
                      <a:pt x="64154" y="-294"/>
                      <a:pt x="62758" y="90"/>
                    </a:cubicBezTo>
                    <a:cubicBezTo>
                      <a:pt x="61047" y="544"/>
                      <a:pt x="60453" y="2150"/>
                      <a:pt x="60697" y="3722"/>
                    </a:cubicBezTo>
                    <a:lnTo>
                      <a:pt x="60697" y="3722"/>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28"/>
              <p:cNvSpPr/>
              <p:nvPr/>
            </p:nvSpPr>
            <p:spPr>
              <a:xfrm>
                <a:off x="1848578" y="980954"/>
                <a:ext cx="100092" cy="88340"/>
              </a:xfrm>
              <a:custGeom>
                <a:avLst/>
                <a:gdLst/>
                <a:ahLst/>
                <a:cxnLst/>
                <a:rect l="l" t="t" r="r" b="b"/>
                <a:pathLst>
                  <a:path w="100092" h="88340" extrusionOk="0">
                    <a:moveTo>
                      <a:pt x="94525" y="1444"/>
                    </a:moveTo>
                    <a:cubicBezTo>
                      <a:pt x="93302" y="3085"/>
                      <a:pt x="92360" y="4272"/>
                      <a:pt x="90998" y="5983"/>
                    </a:cubicBezTo>
                    <a:cubicBezTo>
                      <a:pt x="89706" y="7589"/>
                      <a:pt x="88414" y="9196"/>
                      <a:pt x="87122" y="10802"/>
                    </a:cubicBezTo>
                    <a:cubicBezTo>
                      <a:pt x="84573" y="13910"/>
                      <a:pt x="81954" y="16947"/>
                      <a:pt x="79265" y="19951"/>
                    </a:cubicBezTo>
                    <a:cubicBezTo>
                      <a:pt x="73853" y="26026"/>
                      <a:pt x="68161" y="31893"/>
                      <a:pt x="62295" y="37515"/>
                    </a:cubicBezTo>
                    <a:cubicBezTo>
                      <a:pt x="56428" y="43136"/>
                      <a:pt x="50318" y="48549"/>
                      <a:pt x="43997" y="53717"/>
                    </a:cubicBezTo>
                    <a:cubicBezTo>
                      <a:pt x="37747" y="58815"/>
                      <a:pt x="31601" y="63459"/>
                      <a:pt x="24827" y="68138"/>
                    </a:cubicBezTo>
                    <a:cubicBezTo>
                      <a:pt x="17250" y="73376"/>
                      <a:pt x="9463" y="78299"/>
                      <a:pt x="1467" y="82839"/>
                    </a:cubicBezTo>
                    <a:cubicBezTo>
                      <a:pt x="105" y="83607"/>
                      <a:pt x="-454" y="85562"/>
                      <a:pt x="419" y="86889"/>
                    </a:cubicBezTo>
                    <a:cubicBezTo>
                      <a:pt x="1292" y="88251"/>
                      <a:pt x="3038" y="88775"/>
                      <a:pt x="4470" y="87937"/>
                    </a:cubicBezTo>
                    <a:cubicBezTo>
                      <a:pt x="18926" y="79696"/>
                      <a:pt x="32719" y="70268"/>
                      <a:pt x="45708" y="59862"/>
                    </a:cubicBezTo>
                    <a:cubicBezTo>
                      <a:pt x="58558" y="49561"/>
                      <a:pt x="70570" y="38283"/>
                      <a:pt x="81640" y="26131"/>
                    </a:cubicBezTo>
                    <a:cubicBezTo>
                      <a:pt x="87960" y="19182"/>
                      <a:pt x="93966" y="11919"/>
                      <a:pt x="99658" y="4447"/>
                    </a:cubicBezTo>
                    <a:cubicBezTo>
                      <a:pt x="100600" y="3225"/>
                      <a:pt x="99902" y="1094"/>
                      <a:pt x="98610" y="396"/>
                    </a:cubicBezTo>
                    <a:cubicBezTo>
                      <a:pt x="97004" y="-442"/>
                      <a:pt x="95537" y="117"/>
                      <a:pt x="94525" y="1444"/>
                    </a:cubicBezTo>
                    <a:lnTo>
                      <a:pt x="94525" y="144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28"/>
              <p:cNvSpPr/>
              <p:nvPr/>
            </p:nvSpPr>
            <p:spPr>
              <a:xfrm>
                <a:off x="1833358" y="1007737"/>
                <a:ext cx="68194" cy="26911"/>
              </a:xfrm>
              <a:custGeom>
                <a:avLst/>
                <a:gdLst/>
                <a:ahLst/>
                <a:cxnLst/>
                <a:rect l="l" t="t" r="r" b="b"/>
                <a:pathLst>
                  <a:path w="68194" h="26911" extrusionOk="0">
                    <a:moveTo>
                      <a:pt x="65259" y="20998"/>
                    </a:moveTo>
                    <a:cubicBezTo>
                      <a:pt x="61069" y="20579"/>
                      <a:pt x="57263" y="20020"/>
                      <a:pt x="52933" y="19182"/>
                    </a:cubicBezTo>
                    <a:cubicBezTo>
                      <a:pt x="48812" y="18379"/>
                      <a:pt x="44727" y="17401"/>
                      <a:pt x="40676" y="16249"/>
                    </a:cubicBezTo>
                    <a:cubicBezTo>
                      <a:pt x="32470" y="13909"/>
                      <a:pt x="24753" y="11011"/>
                      <a:pt x="17246" y="7379"/>
                    </a:cubicBezTo>
                    <a:cubicBezTo>
                      <a:pt x="12881" y="5249"/>
                      <a:pt x="8586" y="2945"/>
                      <a:pt x="4431" y="396"/>
                    </a:cubicBezTo>
                    <a:cubicBezTo>
                      <a:pt x="3104" y="-407"/>
                      <a:pt x="1114" y="47"/>
                      <a:pt x="380" y="1443"/>
                    </a:cubicBezTo>
                    <a:cubicBezTo>
                      <a:pt x="-388" y="2875"/>
                      <a:pt x="31" y="4621"/>
                      <a:pt x="1428" y="5494"/>
                    </a:cubicBezTo>
                    <a:cubicBezTo>
                      <a:pt x="16408" y="14643"/>
                      <a:pt x="32994" y="21172"/>
                      <a:pt x="50174" y="24629"/>
                    </a:cubicBezTo>
                    <a:cubicBezTo>
                      <a:pt x="55133" y="25642"/>
                      <a:pt x="60161" y="26375"/>
                      <a:pt x="65224" y="26899"/>
                    </a:cubicBezTo>
                    <a:cubicBezTo>
                      <a:pt x="66760" y="27074"/>
                      <a:pt x="68262" y="25432"/>
                      <a:pt x="68192" y="23931"/>
                    </a:cubicBezTo>
                    <a:cubicBezTo>
                      <a:pt x="68157" y="22220"/>
                      <a:pt x="66935" y="21172"/>
                      <a:pt x="65259" y="20998"/>
                    </a:cubicBezTo>
                    <a:lnTo>
                      <a:pt x="65259" y="209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38" name="Google Shape;2038;p28"/>
          <p:cNvGrpSpPr/>
          <p:nvPr/>
        </p:nvGrpSpPr>
        <p:grpSpPr>
          <a:xfrm rot="5400000">
            <a:off x="1339769" y="1147039"/>
            <a:ext cx="59100" cy="547725"/>
            <a:chOff x="1263425" y="3094400"/>
            <a:chExt cx="59100" cy="547725"/>
          </a:xfrm>
        </p:grpSpPr>
        <p:sp>
          <p:nvSpPr>
            <p:cNvPr id="2039" name="Google Shape;2039;p28"/>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0" name="Google Shape;2040;p2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1" name="Google Shape;2041;p2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2" name="Google Shape;2042;p2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43" name="Google Shape;2043;p28"/>
          <p:cNvGrpSpPr/>
          <p:nvPr/>
        </p:nvGrpSpPr>
        <p:grpSpPr>
          <a:xfrm rot="5400000">
            <a:off x="3347982" y="3959627"/>
            <a:ext cx="59100" cy="384850"/>
            <a:chOff x="1263425" y="3257275"/>
            <a:chExt cx="59100" cy="384850"/>
          </a:xfrm>
        </p:grpSpPr>
        <p:sp>
          <p:nvSpPr>
            <p:cNvPr id="2044" name="Google Shape;2044;p2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5" name="Google Shape;2045;p2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6" name="Google Shape;2046;p2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extBox 1">
            <a:extLst>
              <a:ext uri="{FF2B5EF4-FFF2-40B4-BE49-F238E27FC236}">
                <a16:creationId xmlns:a16="http://schemas.microsoft.com/office/drawing/2014/main" id="{8A60C92E-B2C9-0A24-8749-109FBCFF9414}"/>
              </a:ext>
            </a:extLst>
          </p:cNvPr>
          <p:cNvSpPr txBox="1"/>
          <p:nvPr/>
        </p:nvSpPr>
        <p:spPr>
          <a:xfrm>
            <a:off x="3857198" y="3895583"/>
            <a:ext cx="44406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A19A4"/>
                </a:solidFill>
                <a:latin typeface="Krub SemiBold"/>
              </a:rPr>
              <a:t>Our Research Questions</a:t>
            </a:r>
          </a:p>
        </p:txBody>
      </p:sp>
      <p:grpSp>
        <p:nvGrpSpPr>
          <p:cNvPr id="6" name="Google Shape;2000;p28">
            <a:extLst>
              <a:ext uri="{FF2B5EF4-FFF2-40B4-BE49-F238E27FC236}">
                <a16:creationId xmlns:a16="http://schemas.microsoft.com/office/drawing/2014/main" id="{ACEA162A-B8BF-0047-9AA5-129F5B1D8F8B}"/>
              </a:ext>
            </a:extLst>
          </p:cNvPr>
          <p:cNvGrpSpPr/>
          <p:nvPr/>
        </p:nvGrpSpPr>
        <p:grpSpPr>
          <a:xfrm>
            <a:off x="863030" y="1563350"/>
            <a:ext cx="2635956" cy="4982863"/>
            <a:chOff x="863030" y="1563351"/>
            <a:chExt cx="1435862" cy="2714274"/>
          </a:xfrm>
        </p:grpSpPr>
        <p:sp>
          <p:nvSpPr>
            <p:cNvPr id="7" name="Google Shape;2001;p28">
              <a:extLst>
                <a:ext uri="{FF2B5EF4-FFF2-40B4-BE49-F238E27FC236}">
                  <a16:creationId xmlns:a16="http://schemas.microsoft.com/office/drawing/2014/main" id="{40ECD17C-4C1C-7325-F9C2-E81AF980EFB2}"/>
                </a:ext>
              </a:extLst>
            </p:cNvPr>
            <p:cNvSpPr/>
            <p:nvPr/>
          </p:nvSpPr>
          <p:spPr>
            <a:xfrm>
              <a:off x="863030" y="2348761"/>
              <a:ext cx="900549" cy="1928864"/>
            </a:xfrm>
            <a:custGeom>
              <a:avLst/>
              <a:gdLst/>
              <a:ahLst/>
              <a:cxnLst/>
              <a:rect l="l" t="t" r="r" b="b"/>
              <a:pathLst>
                <a:path w="900549" h="1928864" extrusionOk="0">
                  <a:moveTo>
                    <a:pt x="483307" y="1928865"/>
                  </a:moveTo>
                  <a:cubicBezTo>
                    <a:pt x="483307" y="1928865"/>
                    <a:pt x="719147" y="827011"/>
                    <a:pt x="722150" y="811996"/>
                  </a:cubicBezTo>
                  <a:cubicBezTo>
                    <a:pt x="725188" y="796981"/>
                    <a:pt x="872614" y="587435"/>
                    <a:pt x="900549" y="336266"/>
                  </a:cubicBezTo>
                  <a:lnTo>
                    <a:pt x="522835" y="0"/>
                  </a:lnTo>
                  <a:cubicBezTo>
                    <a:pt x="522835" y="0"/>
                    <a:pt x="430092" y="114847"/>
                    <a:pt x="406417" y="196801"/>
                  </a:cubicBezTo>
                  <a:cubicBezTo>
                    <a:pt x="382777" y="278755"/>
                    <a:pt x="359032" y="630000"/>
                    <a:pt x="350722" y="688000"/>
                  </a:cubicBezTo>
                  <a:cubicBezTo>
                    <a:pt x="342411" y="746000"/>
                    <a:pt x="0" y="1779972"/>
                    <a:pt x="0" y="1779972"/>
                  </a:cubicBezTo>
                  <a:lnTo>
                    <a:pt x="483307" y="1928865"/>
                  </a:lnTo>
                  <a:close/>
                </a:path>
              </a:pathLst>
            </a:custGeom>
            <a:solidFill>
              <a:srgbClr val="AEB4E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002;p28">
              <a:extLst>
                <a:ext uri="{FF2B5EF4-FFF2-40B4-BE49-F238E27FC236}">
                  <a16:creationId xmlns:a16="http://schemas.microsoft.com/office/drawing/2014/main" id="{67E55E8E-6CF6-A5DA-2965-D1478F805EC7}"/>
                </a:ext>
              </a:extLst>
            </p:cNvPr>
            <p:cNvSpPr/>
            <p:nvPr/>
          </p:nvSpPr>
          <p:spPr>
            <a:xfrm>
              <a:off x="1245092" y="1563351"/>
              <a:ext cx="1053800" cy="1276010"/>
            </a:xfrm>
            <a:custGeom>
              <a:avLst/>
              <a:gdLst/>
              <a:ahLst/>
              <a:cxnLst/>
              <a:rect l="l" t="t" r="r" b="b"/>
              <a:pathLst>
                <a:path w="1053800" h="1276010" extrusionOk="0">
                  <a:moveTo>
                    <a:pt x="1010839" y="1109420"/>
                  </a:moveTo>
                  <a:cubicBezTo>
                    <a:pt x="768225" y="1165918"/>
                    <a:pt x="531373" y="1221054"/>
                    <a:pt x="301643" y="1274549"/>
                  </a:cubicBezTo>
                  <a:cubicBezTo>
                    <a:pt x="271195" y="1281638"/>
                    <a:pt x="240885" y="1262223"/>
                    <a:pt x="234600" y="1231599"/>
                  </a:cubicBezTo>
                  <a:cubicBezTo>
                    <a:pt x="175483" y="942439"/>
                    <a:pt x="93808" y="600587"/>
                    <a:pt x="1693" y="234256"/>
                  </a:cubicBezTo>
                  <a:cubicBezTo>
                    <a:pt x="-5884" y="204122"/>
                    <a:pt x="12693" y="173603"/>
                    <a:pt x="42967" y="166584"/>
                  </a:cubicBezTo>
                  <a:cubicBezTo>
                    <a:pt x="282264" y="117524"/>
                    <a:pt x="518662" y="62562"/>
                    <a:pt x="752128" y="1454"/>
                  </a:cubicBezTo>
                  <a:cubicBezTo>
                    <a:pt x="781599" y="-5390"/>
                    <a:pt x="811140" y="12558"/>
                    <a:pt x="818578" y="41890"/>
                  </a:cubicBezTo>
                  <a:cubicBezTo>
                    <a:pt x="912054" y="409617"/>
                    <a:pt x="994322" y="752971"/>
                    <a:pt x="1052706" y="1044366"/>
                  </a:cubicBezTo>
                  <a:cubicBezTo>
                    <a:pt x="1058608" y="1073803"/>
                    <a:pt x="1040066" y="1102610"/>
                    <a:pt x="1010839" y="1109420"/>
                  </a:cubicBezTo>
                  <a:close/>
                </a:path>
              </a:pathLst>
            </a:custGeom>
            <a:solidFill>
              <a:srgbClr val="B66DF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 name="Google Shape;2003;p28">
              <a:extLst>
                <a:ext uri="{FF2B5EF4-FFF2-40B4-BE49-F238E27FC236}">
                  <a16:creationId xmlns:a16="http://schemas.microsoft.com/office/drawing/2014/main" id="{C5BF3F34-52B0-0BAA-F085-C32078AAA2CB}"/>
                </a:ext>
              </a:extLst>
            </p:cNvPr>
            <p:cNvGrpSpPr/>
            <p:nvPr/>
          </p:nvGrpSpPr>
          <p:grpSpPr>
            <a:xfrm>
              <a:off x="1315156" y="1640962"/>
              <a:ext cx="887489" cy="1120396"/>
              <a:chOff x="1315156" y="1640962"/>
              <a:chExt cx="887489" cy="1120396"/>
            </a:xfrm>
          </p:grpSpPr>
          <p:sp>
            <p:nvSpPr>
              <p:cNvPr id="20" name="Google Shape;2004;p28">
                <a:extLst>
                  <a:ext uri="{FF2B5EF4-FFF2-40B4-BE49-F238E27FC236}">
                    <a16:creationId xmlns:a16="http://schemas.microsoft.com/office/drawing/2014/main" id="{1FC25650-89B9-E6ED-7C64-6846A3778967}"/>
                  </a:ext>
                </a:extLst>
              </p:cNvPr>
              <p:cNvSpPr/>
              <p:nvPr/>
            </p:nvSpPr>
            <p:spPr>
              <a:xfrm>
                <a:off x="1315156" y="1640962"/>
                <a:ext cx="887454" cy="1120396"/>
              </a:xfrm>
              <a:custGeom>
                <a:avLst/>
                <a:gdLst/>
                <a:ahLst/>
                <a:cxnLst/>
                <a:rect l="l" t="t" r="r" b="b"/>
                <a:pathLst>
                  <a:path w="887454" h="1120396" extrusionOk="0">
                    <a:moveTo>
                      <a:pt x="0" y="159054"/>
                    </a:moveTo>
                    <a:cubicBezTo>
                      <a:pt x="113241" y="483622"/>
                      <a:pt x="211781" y="1120396"/>
                      <a:pt x="211781" y="1120396"/>
                    </a:cubicBezTo>
                    <a:cubicBezTo>
                      <a:pt x="211781" y="1120396"/>
                      <a:pt x="625600" y="1034601"/>
                      <a:pt x="771839" y="989975"/>
                    </a:cubicBezTo>
                    <a:cubicBezTo>
                      <a:pt x="854352" y="904495"/>
                      <a:pt x="887455" y="794362"/>
                      <a:pt x="887455" y="794362"/>
                    </a:cubicBezTo>
                    <a:cubicBezTo>
                      <a:pt x="825858" y="445700"/>
                      <a:pt x="682902" y="0"/>
                      <a:pt x="682902" y="0"/>
                    </a:cubicBezTo>
                    <a:cubicBezTo>
                      <a:pt x="256651" y="109854"/>
                      <a:pt x="0" y="159054"/>
                      <a:pt x="0" y="159054"/>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 name="Google Shape;2005;p28">
                <a:extLst>
                  <a:ext uri="{FF2B5EF4-FFF2-40B4-BE49-F238E27FC236}">
                    <a16:creationId xmlns:a16="http://schemas.microsoft.com/office/drawing/2014/main" id="{DF5BB4D8-5872-00B0-DDFB-C5E69DB0C8EE}"/>
                  </a:ext>
                </a:extLst>
              </p:cNvPr>
              <p:cNvGrpSpPr/>
              <p:nvPr/>
            </p:nvGrpSpPr>
            <p:grpSpPr>
              <a:xfrm>
                <a:off x="1444453" y="1804046"/>
                <a:ext cx="597745" cy="345964"/>
                <a:chOff x="1444453" y="1804046"/>
                <a:chExt cx="597745" cy="345964"/>
              </a:xfrm>
            </p:grpSpPr>
            <p:grpSp>
              <p:nvGrpSpPr>
                <p:cNvPr id="35" name="Google Shape;2006;p28">
                  <a:extLst>
                    <a:ext uri="{FF2B5EF4-FFF2-40B4-BE49-F238E27FC236}">
                      <a16:creationId xmlns:a16="http://schemas.microsoft.com/office/drawing/2014/main" id="{C25DFF81-4F52-6F3A-94AF-DEE495244FD6}"/>
                    </a:ext>
                  </a:extLst>
                </p:cNvPr>
                <p:cNvGrpSpPr/>
                <p:nvPr/>
              </p:nvGrpSpPr>
              <p:grpSpPr>
                <a:xfrm>
                  <a:off x="1444453" y="1874473"/>
                  <a:ext cx="256028" cy="275537"/>
                  <a:chOff x="1444453" y="1874473"/>
                  <a:chExt cx="256028" cy="275537"/>
                </a:xfrm>
              </p:grpSpPr>
              <p:sp>
                <p:nvSpPr>
                  <p:cNvPr id="42" name="Google Shape;2007;p28">
                    <a:extLst>
                      <a:ext uri="{FF2B5EF4-FFF2-40B4-BE49-F238E27FC236}">
                        <a16:creationId xmlns:a16="http://schemas.microsoft.com/office/drawing/2014/main" id="{A30B2CCA-8814-635B-6768-4DA1D6985218}"/>
                      </a:ext>
                    </a:extLst>
                  </p:cNvPr>
                  <p:cNvSpPr/>
                  <p:nvPr/>
                </p:nvSpPr>
                <p:spPr>
                  <a:xfrm>
                    <a:off x="1444453" y="1898207"/>
                    <a:ext cx="255161" cy="251803"/>
                  </a:xfrm>
                  <a:custGeom>
                    <a:avLst/>
                    <a:gdLst/>
                    <a:ahLst/>
                    <a:cxnLst/>
                    <a:rect l="l" t="t" r="r" b="b"/>
                    <a:pathLst>
                      <a:path w="255161" h="251803" extrusionOk="0">
                        <a:moveTo>
                          <a:pt x="170827" y="104197"/>
                        </a:moveTo>
                        <a:cubicBezTo>
                          <a:pt x="172154" y="107095"/>
                          <a:pt x="173237" y="110168"/>
                          <a:pt x="174005" y="113415"/>
                        </a:cubicBezTo>
                        <a:cubicBezTo>
                          <a:pt x="179976" y="139046"/>
                          <a:pt x="164018" y="164676"/>
                          <a:pt x="138388" y="170647"/>
                        </a:cubicBezTo>
                        <a:cubicBezTo>
                          <a:pt x="112758" y="176618"/>
                          <a:pt x="87127" y="160660"/>
                          <a:pt x="81156" y="135030"/>
                        </a:cubicBezTo>
                        <a:cubicBezTo>
                          <a:pt x="75185" y="109400"/>
                          <a:pt x="91143" y="83770"/>
                          <a:pt x="116773" y="77798"/>
                        </a:cubicBezTo>
                        <a:lnTo>
                          <a:pt x="98651" y="0"/>
                        </a:lnTo>
                        <a:cubicBezTo>
                          <a:pt x="30036" y="15958"/>
                          <a:pt x="-12635" y="84538"/>
                          <a:pt x="3358" y="153153"/>
                        </a:cubicBezTo>
                        <a:cubicBezTo>
                          <a:pt x="19316" y="221768"/>
                          <a:pt x="87896" y="264438"/>
                          <a:pt x="156511" y="248445"/>
                        </a:cubicBezTo>
                        <a:cubicBezTo>
                          <a:pt x="225125" y="232488"/>
                          <a:pt x="267796" y="163908"/>
                          <a:pt x="251803" y="95293"/>
                        </a:cubicBezTo>
                        <a:cubicBezTo>
                          <a:pt x="249778" y="86633"/>
                          <a:pt x="246915" y="78357"/>
                          <a:pt x="243318" y="70605"/>
                        </a:cubicBezTo>
                        <a:lnTo>
                          <a:pt x="170827" y="104197"/>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008;p28">
                    <a:extLst>
                      <a:ext uri="{FF2B5EF4-FFF2-40B4-BE49-F238E27FC236}">
                        <a16:creationId xmlns:a16="http://schemas.microsoft.com/office/drawing/2014/main" id="{1105A02E-5A3C-B09E-275E-D3872F3EACDF}"/>
                      </a:ext>
                    </a:extLst>
                  </p:cNvPr>
                  <p:cNvSpPr/>
                  <p:nvPr/>
                </p:nvSpPr>
                <p:spPr>
                  <a:xfrm>
                    <a:off x="1555814" y="1874473"/>
                    <a:ext cx="144667" cy="107539"/>
                  </a:xfrm>
                  <a:custGeom>
                    <a:avLst/>
                    <a:gdLst/>
                    <a:ahLst/>
                    <a:cxnLst/>
                    <a:rect l="l" t="t" r="r" b="b"/>
                    <a:pathLst>
                      <a:path w="144667" h="107539" extrusionOk="0">
                        <a:moveTo>
                          <a:pt x="18123" y="81141"/>
                        </a:moveTo>
                        <a:cubicBezTo>
                          <a:pt x="40506" y="75938"/>
                          <a:pt x="62888" y="87426"/>
                          <a:pt x="72177" y="107539"/>
                        </a:cubicBezTo>
                        <a:lnTo>
                          <a:pt x="144667" y="73947"/>
                        </a:lnTo>
                        <a:cubicBezTo>
                          <a:pt x="119840" y="20208"/>
                          <a:pt x="59920" y="-10590"/>
                          <a:pt x="0" y="3342"/>
                        </a:cubicBezTo>
                        <a:cubicBezTo>
                          <a:pt x="0" y="3342"/>
                          <a:pt x="0" y="3342"/>
                          <a:pt x="0" y="3342"/>
                        </a:cubicBezTo>
                        <a:lnTo>
                          <a:pt x="18123" y="81141"/>
                        </a:lnTo>
                        <a:cubicBezTo>
                          <a:pt x="18123" y="81141"/>
                          <a:pt x="18123" y="81141"/>
                          <a:pt x="18123" y="81141"/>
                        </a:cubicBezTo>
                        <a:close/>
                      </a:path>
                    </a:pathLst>
                  </a:custGeom>
                  <a:solidFill>
                    <a:srgbClr val="00F9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2009;p28">
                  <a:extLst>
                    <a:ext uri="{FF2B5EF4-FFF2-40B4-BE49-F238E27FC236}">
                      <a16:creationId xmlns:a16="http://schemas.microsoft.com/office/drawing/2014/main" id="{19F63CB0-62EC-A191-ABFB-E95FC692F0BD}"/>
                    </a:ext>
                  </a:extLst>
                </p:cNvPr>
                <p:cNvGrpSpPr/>
                <p:nvPr/>
              </p:nvGrpSpPr>
              <p:grpSpPr>
                <a:xfrm>
                  <a:off x="1728447" y="1804046"/>
                  <a:ext cx="313751" cy="276177"/>
                  <a:chOff x="1728447" y="1804046"/>
                  <a:chExt cx="313751" cy="276177"/>
                </a:xfrm>
              </p:grpSpPr>
              <p:sp>
                <p:nvSpPr>
                  <p:cNvPr id="37" name="Google Shape;2010;p28">
                    <a:extLst>
                      <a:ext uri="{FF2B5EF4-FFF2-40B4-BE49-F238E27FC236}">
                        <a16:creationId xmlns:a16="http://schemas.microsoft.com/office/drawing/2014/main" id="{E52FAC0A-C387-0D39-5224-A717D354F3DF}"/>
                      </a:ext>
                    </a:extLst>
                  </p:cNvPr>
                  <p:cNvSpPr/>
                  <p:nvPr/>
                </p:nvSpPr>
                <p:spPr>
                  <a:xfrm>
                    <a:off x="1763575" y="2005107"/>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11;p28">
                    <a:extLst>
                      <a:ext uri="{FF2B5EF4-FFF2-40B4-BE49-F238E27FC236}">
                        <a16:creationId xmlns:a16="http://schemas.microsoft.com/office/drawing/2014/main" id="{AE4C5CF2-D856-E94D-5E53-388C898E6475}"/>
                      </a:ext>
                    </a:extLst>
                  </p:cNvPr>
                  <p:cNvSpPr/>
                  <p:nvPr/>
                </p:nvSpPr>
                <p:spPr>
                  <a:xfrm>
                    <a:off x="1751877" y="1954859"/>
                    <a:ext cx="278623" cy="75117"/>
                  </a:xfrm>
                  <a:custGeom>
                    <a:avLst/>
                    <a:gdLst/>
                    <a:ahLst/>
                    <a:cxnLst/>
                    <a:rect l="l" t="t" r="r" b="b"/>
                    <a:pathLst>
                      <a:path w="278623" h="75117" extrusionOk="0">
                        <a:moveTo>
                          <a:pt x="270763" y="196"/>
                        </a:moveTo>
                        <a:lnTo>
                          <a:pt x="4893" y="62107"/>
                        </a:lnTo>
                        <a:cubicBezTo>
                          <a:pt x="-3348" y="64027"/>
                          <a:pt x="-380" y="76842"/>
                          <a:pt x="7861" y="74922"/>
                        </a:cubicBezTo>
                        <a:lnTo>
                          <a:pt x="273731" y="13011"/>
                        </a:lnTo>
                        <a:cubicBezTo>
                          <a:pt x="281971" y="11056"/>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12;p28">
                    <a:extLst>
                      <a:ext uri="{FF2B5EF4-FFF2-40B4-BE49-F238E27FC236}">
                        <a16:creationId xmlns:a16="http://schemas.microsoft.com/office/drawing/2014/main" id="{D9DF2EC0-A29F-3335-BBB6-CC8E4615059D}"/>
                      </a:ext>
                    </a:extLst>
                  </p:cNvPr>
                  <p:cNvSpPr/>
                  <p:nvPr/>
                </p:nvSpPr>
                <p:spPr>
                  <a:xfrm>
                    <a:off x="1740180" y="1904576"/>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013;p28">
                    <a:extLst>
                      <a:ext uri="{FF2B5EF4-FFF2-40B4-BE49-F238E27FC236}">
                        <a16:creationId xmlns:a16="http://schemas.microsoft.com/office/drawing/2014/main" id="{1E912469-FB4F-E217-2AF1-A2936F4E4C42}"/>
                      </a:ext>
                    </a:extLst>
                  </p:cNvPr>
                  <p:cNvSpPr/>
                  <p:nvPr/>
                </p:nvSpPr>
                <p:spPr>
                  <a:xfrm>
                    <a:off x="1728447" y="1854329"/>
                    <a:ext cx="278648" cy="75116"/>
                  </a:xfrm>
                  <a:custGeom>
                    <a:avLst/>
                    <a:gdLst/>
                    <a:ahLst/>
                    <a:cxnLst/>
                    <a:rect l="l" t="t" r="r" b="b"/>
                    <a:pathLst>
                      <a:path w="278648" h="75116" extrusionOk="0">
                        <a:moveTo>
                          <a:pt x="270763" y="196"/>
                        </a:moveTo>
                        <a:lnTo>
                          <a:pt x="4893" y="62106"/>
                        </a:lnTo>
                        <a:cubicBezTo>
                          <a:pt x="-3348" y="64027"/>
                          <a:pt x="-380" y="76842"/>
                          <a:pt x="7861" y="74921"/>
                        </a:cubicBezTo>
                        <a:lnTo>
                          <a:pt x="273731" y="13011"/>
                        </a:lnTo>
                        <a:cubicBezTo>
                          <a:pt x="282006" y="11090"/>
                          <a:pt x="279038"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014;p28">
                    <a:extLst>
                      <a:ext uri="{FF2B5EF4-FFF2-40B4-BE49-F238E27FC236}">
                        <a16:creationId xmlns:a16="http://schemas.microsoft.com/office/drawing/2014/main" id="{58A11502-DFD7-9163-DC5A-36B670D94F4B}"/>
                      </a:ext>
                    </a:extLst>
                  </p:cNvPr>
                  <p:cNvSpPr/>
                  <p:nvPr/>
                </p:nvSpPr>
                <p:spPr>
                  <a:xfrm>
                    <a:off x="1831806" y="1804046"/>
                    <a:ext cx="163592" cy="48334"/>
                  </a:xfrm>
                  <a:custGeom>
                    <a:avLst/>
                    <a:gdLst/>
                    <a:ahLst/>
                    <a:cxnLst/>
                    <a:rect l="l" t="t" r="r" b="b"/>
                    <a:pathLst>
                      <a:path w="163592" h="48334" extrusionOk="0">
                        <a:moveTo>
                          <a:pt x="155706" y="196"/>
                        </a:moveTo>
                        <a:lnTo>
                          <a:pt x="4893" y="35324"/>
                        </a:lnTo>
                        <a:cubicBezTo>
                          <a:pt x="-3348" y="37244"/>
                          <a:pt x="-380" y="50059"/>
                          <a:pt x="7861" y="48139"/>
                        </a:cubicBezTo>
                        <a:lnTo>
                          <a:pt x="158674" y="13011"/>
                        </a:lnTo>
                        <a:cubicBezTo>
                          <a:pt x="166950" y="11090"/>
                          <a:pt x="163982" y="-1725"/>
                          <a:pt x="155706"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 name="Google Shape;2015;p28">
                <a:extLst>
                  <a:ext uri="{FF2B5EF4-FFF2-40B4-BE49-F238E27FC236}">
                    <a16:creationId xmlns:a16="http://schemas.microsoft.com/office/drawing/2014/main" id="{5DD81198-42C0-8BFD-3983-C506C8CC815A}"/>
                  </a:ext>
                </a:extLst>
              </p:cNvPr>
              <p:cNvGrpSpPr/>
              <p:nvPr/>
            </p:nvGrpSpPr>
            <p:grpSpPr>
              <a:xfrm>
                <a:off x="1531379" y="2264896"/>
                <a:ext cx="340758" cy="283165"/>
                <a:chOff x="1531379" y="2264896"/>
                <a:chExt cx="340758" cy="283165"/>
              </a:xfrm>
            </p:grpSpPr>
            <p:sp>
              <p:nvSpPr>
                <p:cNvPr id="31" name="Google Shape;2016;p28">
                  <a:extLst>
                    <a:ext uri="{FF2B5EF4-FFF2-40B4-BE49-F238E27FC236}">
                      <a16:creationId xmlns:a16="http://schemas.microsoft.com/office/drawing/2014/main" id="{A6E8ACD7-D112-5495-591C-AED0CE98E5DF}"/>
                    </a:ext>
                  </a:extLst>
                </p:cNvPr>
                <p:cNvSpPr/>
                <p:nvPr/>
              </p:nvSpPr>
              <p:spPr>
                <a:xfrm rot="-788041">
                  <a:off x="1531379" y="2264896"/>
                  <a:ext cx="61841" cy="283165"/>
                </a:xfrm>
                <a:custGeom>
                  <a:avLst/>
                  <a:gdLst/>
                  <a:ahLst/>
                  <a:cxnLst/>
                  <a:rect l="l" t="t" r="r" b="b"/>
                  <a:pathLst>
                    <a:path w="61768" h="282828" extrusionOk="0">
                      <a:moveTo>
                        <a:pt x="0" y="0"/>
                      </a:moveTo>
                      <a:lnTo>
                        <a:pt x="61768" y="0"/>
                      </a:lnTo>
                      <a:lnTo>
                        <a:pt x="61768" y="282829"/>
                      </a:lnTo>
                      <a:lnTo>
                        <a:pt x="0" y="282829"/>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17;p28">
                  <a:extLst>
                    <a:ext uri="{FF2B5EF4-FFF2-40B4-BE49-F238E27FC236}">
                      <a16:creationId xmlns:a16="http://schemas.microsoft.com/office/drawing/2014/main" id="{B11FF52D-FA27-53D8-E7B1-03E30FC21C73}"/>
                    </a:ext>
                  </a:extLst>
                </p:cNvPr>
                <p:cNvSpPr/>
                <p:nvPr/>
              </p:nvSpPr>
              <p:spPr>
                <a:xfrm rot="-788041">
                  <a:off x="1631372" y="2372201"/>
                  <a:ext cx="61841" cy="154132"/>
                </a:xfrm>
                <a:custGeom>
                  <a:avLst/>
                  <a:gdLst/>
                  <a:ahLst/>
                  <a:cxnLst/>
                  <a:rect l="l" t="t" r="r" b="b"/>
                  <a:pathLst>
                    <a:path w="61768" h="153949" extrusionOk="0">
                      <a:moveTo>
                        <a:pt x="0" y="0"/>
                      </a:moveTo>
                      <a:lnTo>
                        <a:pt x="61768" y="0"/>
                      </a:lnTo>
                      <a:lnTo>
                        <a:pt x="61768" y="153950"/>
                      </a:lnTo>
                      <a:lnTo>
                        <a:pt x="0" y="153950"/>
                      </a:lnTo>
                      <a:close/>
                    </a:path>
                  </a:pathLst>
                </a:custGeom>
                <a:solidFill>
                  <a:srgbClr val="00F9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18;p28">
                  <a:extLst>
                    <a:ext uri="{FF2B5EF4-FFF2-40B4-BE49-F238E27FC236}">
                      <a16:creationId xmlns:a16="http://schemas.microsoft.com/office/drawing/2014/main" id="{C26C61D2-F007-A982-D47F-56E9BD45A036}"/>
                    </a:ext>
                  </a:extLst>
                </p:cNvPr>
                <p:cNvSpPr/>
                <p:nvPr/>
              </p:nvSpPr>
              <p:spPr>
                <a:xfrm rot="-788041">
                  <a:off x="1708702" y="2281657"/>
                  <a:ext cx="61841" cy="225797"/>
                </a:xfrm>
                <a:custGeom>
                  <a:avLst/>
                  <a:gdLst/>
                  <a:ahLst/>
                  <a:cxnLst/>
                  <a:rect l="l" t="t" r="r" b="b"/>
                  <a:pathLst>
                    <a:path w="61768" h="225529" extrusionOk="0">
                      <a:moveTo>
                        <a:pt x="0" y="0"/>
                      </a:moveTo>
                      <a:lnTo>
                        <a:pt x="61768" y="0"/>
                      </a:lnTo>
                      <a:lnTo>
                        <a:pt x="61768" y="225530"/>
                      </a:lnTo>
                      <a:lnTo>
                        <a:pt x="0" y="225530"/>
                      </a:lnTo>
                      <a:close/>
                    </a:path>
                  </a:pathLst>
                </a:custGeom>
                <a:solidFill>
                  <a:srgbClr val="A2F26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019;p28">
                  <a:extLst>
                    <a:ext uri="{FF2B5EF4-FFF2-40B4-BE49-F238E27FC236}">
                      <a16:creationId xmlns:a16="http://schemas.microsoft.com/office/drawing/2014/main" id="{EB22D144-F784-D129-82E3-3BAEABB8EECA}"/>
                    </a:ext>
                  </a:extLst>
                </p:cNvPr>
                <p:cNvSpPr/>
                <p:nvPr/>
              </p:nvSpPr>
              <p:spPr>
                <a:xfrm rot="-788041">
                  <a:off x="1810296" y="2403109"/>
                  <a:ext cx="61841" cy="82432"/>
                </a:xfrm>
                <a:custGeom>
                  <a:avLst/>
                  <a:gdLst/>
                  <a:ahLst/>
                  <a:cxnLst/>
                  <a:rect l="l" t="t" r="r" b="b"/>
                  <a:pathLst>
                    <a:path w="61768" h="82334" extrusionOk="0">
                      <a:moveTo>
                        <a:pt x="0" y="0"/>
                      </a:moveTo>
                      <a:lnTo>
                        <a:pt x="61768" y="0"/>
                      </a:lnTo>
                      <a:lnTo>
                        <a:pt x="61768" y="82335"/>
                      </a:lnTo>
                      <a:lnTo>
                        <a:pt x="0" y="82335"/>
                      </a:lnTo>
                      <a:close/>
                    </a:path>
                  </a:pathLst>
                </a:custGeom>
                <a:solidFill>
                  <a:srgbClr val="4C067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2020;p28">
                <a:extLst>
                  <a:ext uri="{FF2B5EF4-FFF2-40B4-BE49-F238E27FC236}">
                    <a16:creationId xmlns:a16="http://schemas.microsoft.com/office/drawing/2014/main" id="{3C2244F4-6A3B-B5B2-8890-7A78C74B734D}"/>
                  </a:ext>
                </a:extLst>
              </p:cNvPr>
              <p:cNvGrpSpPr/>
              <p:nvPr/>
            </p:nvGrpSpPr>
            <p:grpSpPr>
              <a:xfrm>
                <a:off x="1876388" y="2140634"/>
                <a:ext cx="258257" cy="329062"/>
                <a:chOff x="1876388" y="2140634"/>
                <a:chExt cx="258257" cy="329062"/>
              </a:xfrm>
            </p:grpSpPr>
            <p:sp>
              <p:nvSpPr>
                <p:cNvPr id="25" name="Google Shape;2021;p28">
                  <a:extLst>
                    <a:ext uri="{FF2B5EF4-FFF2-40B4-BE49-F238E27FC236}">
                      <a16:creationId xmlns:a16="http://schemas.microsoft.com/office/drawing/2014/main" id="{73F4CEC5-47D3-07AD-C653-6AF0FC704642}"/>
                    </a:ext>
                  </a:extLst>
                </p:cNvPr>
                <p:cNvSpPr/>
                <p:nvPr/>
              </p:nvSpPr>
              <p:spPr>
                <a:xfrm>
                  <a:off x="1922446" y="2140634"/>
                  <a:ext cx="148254" cy="40635"/>
                </a:xfrm>
                <a:custGeom>
                  <a:avLst/>
                  <a:gdLst/>
                  <a:ahLst/>
                  <a:cxnLst/>
                  <a:rect l="l" t="t" r="r" b="b"/>
                  <a:pathLst>
                    <a:path w="148254" h="40635" extrusionOk="0">
                      <a:moveTo>
                        <a:pt x="143528" y="117"/>
                      </a:moveTo>
                      <a:lnTo>
                        <a:pt x="2946" y="32836"/>
                      </a:lnTo>
                      <a:cubicBezTo>
                        <a:pt x="-2013" y="33988"/>
                        <a:pt x="-232" y="41670"/>
                        <a:pt x="4727" y="40518"/>
                      </a:cubicBezTo>
                      <a:lnTo>
                        <a:pt x="145309" y="7799"/>
                      </a:lnTo>
                      <a:cubicBezTo>
                        <a:pt x="150267" y="6647"/>
                        <a:pt x="148486" y="-1035"/>
                        <a:pt x="143528"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22;p28">
                  <a:extLst>
                    <a:ext uri="{FF2B5EF4-FFF2-40B4-BE49-F238E27FC236}">
                      <a16:creationId xmlns:a16="http://schemas.microsoft.com/office/drawing/2014/main" id="{D29BA07B-B91A-3762-A694-232510659511}"/>
                    </a:ext>
                  </a:extLst>
                </p:cNvPr>
                <p:cNvSpPr/>
                <p:nvPr/>
              </p:nvSpPr>
              <p:spPr>
                <a:xfrm>
                  <a:off x="1876388" y="2195561"/>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23;p28">
                  <a:extLst>
                    <a:ext uri="{FF2B5EF4-FFF2-40B4-BE49-F238E27FC236}">
                      <a16:creationId xmlns:a16="http://schemas.microsoft.com/office/drawing/2014/main" id="{DD18022F-9542-0FE5-E66B-10C8E1EB1925}"/>
                    </a:ext>
                  </a:extLst>
                </p:cNvPr>
                <p:cNvSpPr/>
                <p:nvPr/>
              </p:nvSpPr>
              <p:spPr>
                <a:xfrm>
                  <a:off x="1889204" y="2250523"/>
                  <a:ext cx="207066" cy="54358"/>
                </a:xfrm>
                <a:custGeom>
                  <a:avLst/>
                  <a:gdLst/>
                  <a:ahLst/>
                  <a:cxnLst/>
                  <a:rect l="l" t="t" r="r" b="b"/>
                  <a:pathLst>
                    <a:path w="207066" h="54358" extrusionOk="0">
                      <a:moveTo>
                        <a:pt x="202366" y="117"/>
                      </a:moveTo>
                      <a:lnTo>
                        <a:pt x="2946" y="46559"/>
                      </a:lnTo>
                      <a:cubicBezTo>
                        <a:pt x="-2013" y="47711"/>
                        <a:pt x="-232" y="55393"/>
                        <a:pt x="4727" y="54241"/>
                      </a:cubicBezTo>
                      <a:lnTo>
                        <a:pt x="204146" y="7799"/>
                      </a:lnTo>
                      <a:cubicBezTo>
                        <a:pt x="209070" y="6647"/>
                        <a:pt x="207289"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24;p28">
                  <a:extLst>
                    <a:ext uri="{FF2B5EF4-FFF2-40B4-BE49-F238E27FC236}">
                      <a16:creationId xmlns:a16="http://schemas.microsoft.com/office/drawing/2014/main" id="{95524EA2-C0EE-F54D-72F8-18809DE00313}"/>
                    </a:ext>
                  </a:extLst>
                </p:cNvPr>
                <p:cNvSpPr/>
                <p:nvPr/>
              </p:nvSpPr>
              <p:spPr>
                <a:xfrm>
                  <a:off x="1901984" y="2305449"/>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25;p28">
                  <a:extLst>
                    <a:ext uri="{FF2B5EF4-FFF2-40B4-BE49-F238E27FC236}">
                      <a16:creationId xmlns:a16="http://schemas.microsoft.com/office/drawing/2014/main" id="{2BF3349E-DC8F-A381-C3F1-B64367F09E0C}"/>
                    </a:ext>
                  </a:extLst>
                </p:cNvPr>
                <p:cNvSpPr/>
                <p:nvPr/>
              </p:nvSpPr>
              <p:spPr>
                <a:xfrm>
                  <a:off x="1914764" y="2360376"/>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800"/>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26;p28">
                  <a:extLst>
                    <a:ext uri="{FF2B5EF4-FFF2-40B4-BE49-F238E27FC236}">
                      <a16:creationId xmlns:a16="http://schemas.microsoft.com/office/drawing/2014/main" id="{494E4EB2-94D4-E6C8-C417-48FD7E3887B4}"/>
                    </a:ext>
                  </a:extLst>
                </p:cNvPr>
                <p:cNvSpPr/>
                <p:nvPr/>
              </p:nvSpPr>
              <p:spPr>
                <a:xfrm>
                  <a:off x="1927579" y="2415332"/>
                  <a:ext cx="207066" cy="54364"/>
                </a:xfrm>
                <a:custGeom>
                  <a:avLst/>
                  <a:gdLst/>
                  <a:ahLst/>
                  <a:cxnLst/>
                  <a:rect l="l" t="t" r="r" b="b"/>
                  <a:pathLst>
                    <a:path w="207066" h="54364" extrusionOk="0">
                      <a:moveTo>
                        <a:pt x="202366" y="124"/>
                      </a:moveTo>
                      <a:lnTo>
                        <a:pt x="2946" y="46565"/>
                      </a:lnTo>
                      <a:cubicBezTo>
                        <a:pt x="-2013" y="47718"/>
                        <a:pt x="-232" y="55400"/>
                        <a:pt x="4727" y="54247"/>
                      </a:cubicBezTo>
                      <a:lnTo>
                        <a:pt x="204146" y="7806"/>
                      </a:lnTo>
                      <a:cubicBezTo>
                        <a:pt x="209070" y="6654"/>
                        <a:pt x="207289" y="-1063"/>
                        <a:pt x="202366" y="124"/>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2027;p28">
                <a:extLst>
                  <a:ext uri="{FF2B5EF4-FFF2-40B4-BE49-F238E27FC236}">
                    <a16:creationId xmlns:a16="http://schemas.microsoft.com/office/drawing/2014/main" id="{56DF80C1-D910-5032-440D-40801AD2E428}"/>
                  </a:ext>
                </a:extLst>
              </p:cNvPr>
              <p:cNvSpPr/>
              <p:nvPr/>
            </p:nvSpPr>
            <p:spPr>
              <a:xfrm>
                <a:off x="2028646" y="2435359"/>
                <a:ext cx="173999" cy="195613"/>
              </a:xfrm>
              <a:custGeom>
                <a:avLst/>
                <a:gdLst/>
                <a:ahLst/>
                <a:cxnLst/>
                <a:rect l="l" t="t" r="r" b="b"/>
                <a:pathLst>
                  <a:path w="173999" h="195613" extrusionOk="0">
                    <a:moveTo>
                      <a:pt x="173999" y="0"/>
                    </a:moveTo>
                    <a:cubicBezTo>
                      <a:pt x="90369" y="76716"/>
                      <a:pt x="0" y="106781"/>
                      <a:pt x="0" y="106781"/>
                    </a:cubicBezTo>
                    <a:cubicBezTo>
                      <a:pt x="57685" y="147566"/>
                      <a:pt x="58384" y="195614"/>
                      <a:pt x="58384" y="195614"/>
                    </a:cubicBezTo>
                    <a:cubicBezTo>
                      <a:pt x="58384" y="195614"/>
                      <a:pt x="128326" y="127103"/>
                      <a:pt x="173999" y="0"/>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Google Shape;2028;p28">
              <a:extLst>
                <a:ext uri="{FF2B5EF4-FFF2-40B4-BE49-F238E27FC236}">
                  <a16:creationId xmlns:a16="http://schemas.microsoft.com/office/drawing/2014/main" id="{BF8D68DB-1554-E46D-1743-5FD5B9923D0F}"/>
                </a:ext>
              </a:extLst>
            </p:cNvPr>
            <p:cNvSpPr/>
            <p:nvPr/>
          </p:nvSpPr>
          <p:spPr>
            <a:xfrm>
              <a:off x="1448366" y="1629051"/>
              <a:ext cx="432181" cy="194259"/>
            </a:xfrm>
            <a:custGeom>
              <a:avLst/>
              <a:gdLst/>
              <a:ahLst/>
              <a:cxnLst/>
              <a:rect l="l" t="t" r="r" b="b"/>
              <a:pathLst>
                <a:path w="432181" h="194259" extrusionOk="0">
                  <a:moveTo>
                    <a:pt x="411484" y="108426"/>
                  </a:moveTo>
                  <a:lnTo>
                    <a:pt x="45782" y="193557"/>
                  </a:lnTo>
                  <a:cubicBezTo>
                    <a:pt x="31396" y="196909"/>
                    <a:pt x="16974" y="187935"/>
                    <a:pt x="13622" y="173549"/>
                  </a:cubicBezTo>
                  <a:lnTo>
                    <a:pt x="702" y="117994"/>
                  </a:lnTo>
                  <a:cubicBezTo>
                    <a:pt x="-2650" y="103607"/>
                    <a:pt x="6324" y="89186"/>
                    <a:pt x="20711" y="85834"/>
                  </a:cubicBezTo>
                  <a:lnTo>
                    <a:pt x="386412" y="702"/>
                  </a:lnTo>
                  <a:cubicBezTo>
                    <a:pt x="400799" y="-2650"/>
                    <a:pt x="415220" y="6324"/>
                    <a:pt x="418572" y="20711"/>
                  </a:cubicBezTo>
                  <a:lnTo>
                    <a:pt x="431492" y="76266"/>
                  </a:lnTo>
                  <a:cubicBezTo>
                    <a:pt x="434809" y="90652"/>
                    <a:pt x="425835" y="105074"/>
                    <a:pt x="411484" y="108426"/>
                  </a:cubicBezTo>
                  <a:close/>
                  <a:moveTo>
                    <a:pt x="23294" y="97042"/>
                  </a:moveTo>
                  <a:cubicBezTo>
                    <a:pt x="15089" y="98963"/>
                    <a:pt x="9956" y="107169"/>
                    <a:pt x="11876" y="115375"/>
                  </a:cubicBezTo>
                  <a:lnTo>
                    <a:pt x="24831" y="170930"/>
                  </a:lnTo>
                  <a:cubicBezTo>
                    <a:pt x="26751" y="179136"/>
                    <a:pt x="34957" y="184269"/>
                    <a:pt x="43163" y="182348"/>
                  </a:cubicBezTo>
                  <a:lnTo>
                    <a:pt x="408865" y="97217"/>
                  </a:lnTo>
                  <a:cubicBezTo>
                    <a:pt x="417071" y="95297"/>
                    <a:pt x="422204" y="87091"/>
                    <a:pt x="420283" y="78885"/>
                  </a:cubicBezTo>
                  <a:lnTo>
                    <a:pt x="407329" y="23329"/>
                  </a:lnTo>
                  <a:cubicBezTo>
                    <a:pt x="405408" y="15124"/>
                    <a:pt x="397202" y="9991"/>
                    <a:pt x="388996" y="11911"/>
                  </a:cubicBezTo>
                  <a:lnTo>
                    <a:pt x="23294" y="97042"/>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029;p28">
              <a:extLst>
                <a:ext uri="{FF2B5EF4-FFF2-40B4-BE49-F238E27FC236}">
                  <a16:creationId xmlns:a16="http://schemas.microsoft.com/office/drawing/2014/main" id="{96FAED25-895C-0E9B-0616-02C04B632713}"/>
                </a:ext>
              </a:extLst>
            </p:cNvPr>
            <p:cNvSpPr/>
            <p:nvPr/>
          </p:nvSpPr>
          <p:spPr>
            <a:xfrm>
              <a:off x="1471981" y="1593979"/>
              <a:ext cx="365340" cy="180016"/>
            </a:xfrm>
            <a:custGeom>
              <a:avLst/>
              <a:gdLst/>
              <a:ahLst/>
              <a:cxnLst/>
              <a:rect l="l" t="t" r="r" b="b"/>
              <a:pathLst>
                <a:path w="365340" h="180016" extrusionOk="0">
                  <a:moveTo>
                    <a:pt x="323095" y="577"/>
                  </a:moveTo>
                  <a:lnTo>
                    <a:pt x="17174" y="71810"/>
                  </a:lnTo>
                  <a:cubicBezTo>
                    <a:pt x="5232" y="74604"/>
                    <a:pt x="-2206" y="86546"/>
                    <a:pt x="588" y="98488"/>
                  </a:cubicBezTo>
                  <a:lnTo>
                    <a:pt x="15568" y="162843"/>
                  </a:lnTo>
                  <a:cubicBezTo>
                    <a:pt x="18361" y="174785"/>
                    <a:pt x="30303" y="182223"/>
                    <a:pt x="42245" y="179429"/>
                  </a:cubicBezTo>
                  <a:lnTo>
                    <a:pt x="348167" y="108196"/>
                  </a:lnTo>
                  <a:cubicBezTo>
                    <a:pt x="360109" y="105402"/>
                    <a:pt x="367546" y="93460"/>
                    <a:pt x="364753" y="81518"/>
                  </a:cubicBezTo>
                  <a:lnTo>
                    <a:pt x="349773" y="17163"/>
                  </a:lnTo>
                  <a:cubicBezTo>
                    <a:pt x="346979" y="5221"/>
                    <a:pt x="335037" y="-2182"/>
                    <a:pt x="323095" y="577"/>
                  </a:cubicBezTo>
                  <a:close/>
                </a:path>
              </a:pathLst>
            </a:custGeom>
            <a:solidFill>
              <a:srgbClr val="A2F26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030;p28">
              <a:extLst>
                <a:ext uri="{FF2B5EF4-FFF2-40B4-BE49-F238E27FC236}">
                  <a16:creationId xmlns:a16="http://schemas.microsoft.com/office/drawing/2014/main" id="{D17082FC-87CC-AE4B-22A1-086818CA22BA}"/>
                </a:ext>
              </a:extLst>
            </p:cNvPr>
            <p:cNvSpPr/>
            <p:nvPr/>
          </p:nvSpPr>
          <p:spPr>
            <a:xfrm>
              <a:off x="1317251" y="2296138"/>
              <a:ext cx="361926" cy="599167"/>
            </a:xfrm>
            <a:custGeom>
              <a:avLst/>
              <a:gdLst/>
              <a:ahLst/>
              <a:cxnLst/>
              <a:rect l="l" t="t" r="r" b="b"/>
              <a:pathLst>
                <a:path w="361926" h="599167" extrusionOk="0">
                  <a:moveTo>
                    <a:pt x="351245" y="23745"/>
                  </a:moveTo>
                  <a:cubicBezTo>
                    <a:pt x="343144" y="9813"/>
                    <a:pt x="327990" y="-977"/>
                    <a:pt x="311892" y="70"/>
                  </a:cubicBezTo>
                  <a:cubicBezTo>
                    <a:pt x="299776" y="839"/>
                    <a:pt x="288811" y="8102"/>
                    <a:pt x="280815" y="17250"/>
                  </a:cubicBezTo>
                  <a:cubicBezTo>
                    <a:pt x="272818" y="26399"/>
                    <a:pt x="267371" y="37398"/>
                    <a:pt x="261784" y="48223"/>
                  </a:cubicBezTo>
                  <a:cubicBezTo>
                    <a:pt x="217682" y="133669"/>
                    <a:pt x="162336" y="213318"/>
                    <a:pt x="97632" y="284412"/>
                  </a:cubicBezTo>
                  <a:lnTo>
                    <a:pt x="0" y="599168"/>
                  </a:lnTo>
                  <a:lnTo>
                    <a:pt x="224491" y="578740"/>
                  </a:lnTo>
                  <a:cubicBezTo>
                    <a:pt x="224491" y="578740"/>
                    <a:pt x="263111" y="466337"/>
                    <a:pt x="251763" y="364166"/>
                  </a:cubicBezTo>
                  <a:cubicBezTo>
                    <a:pt x="248166" y="331831"/>
                    <a:pt x="262622" y="300020"/>
                    <a:pt x="279697" y="272330"/>
                  </a:cubicBezTo>
                  <a:cubicBezTo>
                    <a:pt x="296738" y="244605"/>
                    <a:pt x="317759" y="219359"/>
                    <a:pt x="333123" y="190691"/>
                  </a:cubicBezTo>
                  <a:cubicBezTo>
                    <a:pt x="352852" y="153956"/>
                    <a:pt x="362838" y="112089"/>
                    <a:pt x="361861" y="70396"/>
                  </a:cubicBezTo>
                  <a:cubicBezTo>
                    <a:pt x="361512" y="54264"/>
                    <a:pt x="359347" y="37678"/>
                    <a:pt x="351245" y="23745"/>
                  </a:cubicBezTo>
                  <a:close/>
                </a:path>
              </a:pathLst>
            </a:custGeom>
            <a:solidFill>
              <a:srgbClr val="AEB4E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2031;p28">
              <a:extLst>
                <a:ext uri="{FF2B5EF4-FFF2-40B4-BE49-F238E27FC236}">
                  <a16:creationId xmlns:a16="http://schemas.microsoft.com/office/drawing/2014/main" id="{40C384C1-8B54-2CB8-CB96-DEB5DA060506}"/>
                </a:ext>
              </a:extLst>
            </p:cNvPr>
            <p:cNvGrpSpPr/>
            <p:nvPr/>
          </p:nvGrpSpPr>
          <p:grpSpPr>
            <a:xfrm>
              <a:off x="1327905" y="2318076"/>
              <a:ext cx="330399" cy="595016"/>
              <a:chOff x="1327905" y="2318076"/>
              <a:chExt cx="330399" cy="595016"/>
            </a:xfrm>
          </p:grpSpPr>
          <p:sp>
            <p:nvSpPr>
              <p:cNvPr id="14" name="Google Shape;2032;p28">
                <a:extLst>
                  <a:ext uri="{FF2B5EF4-FFF2-40B4-BE49-F238E27FC236}">
                    <a16:creationId xmlns:a16="http://schemas.microsoft.com/office/drawing/2014/main" id="{3EF6F89C-350F-40EE-E7E1-FF8155D0B954}"/>
                  </a:ext>
                </a:extLst>
              </p:cNvPr>
              <p:cNvSpPr/>
              <p:nvPr/>
            </p:nvSpPr>
            <p:spPr>
              <a:xfrm>
                <a:off x="1563425" y="2318076"/>
                <a:ext cx="94879" cy="87379"/>
              </a:xfrm>
              <a:custGeom>
                <a:avLst/>
                <a:gdLst/>
                <a:ahLst/>
                <a:cxnLst/>
                <a:rect l="l" t="t" r="r" b="b"/>
                <a:pathLst>
                  <a:path w="94879" h="87379" extrusionOk="0">
                    <a:moveTo>
                      <a:pt x="141" y="66965"/>
                    </a:moveTo>
                    <a:cubicBezTo>
                      <a:pt x="3843" y="77196"/>
                      <a:pt x="14737" y="80618"/>
                      <a:pt x="24130" y="83691"/>
                    </a:cubicBezTo>
                    <a:cubicBezTo>
                      <a:pt x="34291" y="87043"/>
                      <a:pt x="45465" y="89453"/>
                      <a:pt x="55627" y="84774"/>
                    </a:cubicBezTo>
                    <a:cubicBezTo>
                      <a:pt x="64286" y="80758"/>
                      <a:pt x="69839" y="72133"/>
                      <a:pt x="74727" y="64346"/>
                    </a:cubicBezTo>
                    <a:cubicBezTo>
                      <a:pt x="80384" y="55302"/>
                      <a:pt x="85307" y="45805"/>
                      <a:pt x="89393" y="35993"/>
                    </a:cubicBezTo>
                    <a:cubicBezTo>
                      <a:pt x="93793" y="25482"/>
                      <a:pt x="97110" y="13330"/>
                      <a:pt x="93024" y="2191"/>
                    </a:cubicBezTo>
                    <a:cubicBezTo>
                      <a:pt x="92501" y="725"/>
                      <a:pt x="90999" y="-393"/>
                      <a:pt x="89393" y="131"/>
                    </a:cubicBezTo>
                    <a:cubicBezTo>
                      <a:pt x="87961" y="585"/>
                      <a:pt x="86774" y="2226"/>
                      <a:pt x="87333" y="3763"/>
                    </a:cubicBezTo>
                    <a:cubicBezTo>
                      <a:pt x="88974" y="8232"/>
                      <a:pt x="89253" y="12318"/>
                      <a:pt x="88729" y="17137"/>
                    </a:cubicBezTo>
                    <a:cubicBezTo>
                      <a:pt x="88276" y="21292"/>
                      <a:pt x="86774" y="26355"/>
                      <a:pt x="85168" y="30650"/>
                    </a:cubicBezTo>
                    <a:cubicBezTo>
                      <a:pt x="84260" y="33059"/>
                      <a:pt x="83492" y="34875"/>
                      <a:pt x="82479" y="37145"/>
                    </a:cubicBezTo>
                    <a:cubicBezTo>
                      <a:pt x="81501" y="39380"/>
                      <a:pt x="80454" y="41580"/>
                      <a:pt x="79371" y="43744"/>
                    </a:cubicBezTo>
                    <a:cubicBezTo>
                      <a:pt x="77171" y="48214"/>
                      <a:pt x="74797" y="52614"/>
                      <a:pt x="72283" y="56874"/>
                    </a:cubicBezTo>
                    <a:cubicBezTo>
                      <a:pt x="69873" y="60959"/>
                      <a:pt x="67359" y="65010"/>
                      <a:pt x="64601" y="68851"/>
                    </a:cubicBezTo>
                    <a:cubicBezTo>
                      <a:pt x="63414" y="70492"/>
                      <a:pt x="62296" y="71924"/>
                      <a:pt x="60690" y="73600"/>
                    </a:cubicBezTo>
                    <a:cubicBezTo>
                      <a:pt x="60026" y="74333"/>
                      <a:pt x="59293" y="75031"/>
                      <a:pt x="58560" y="75695"/>
                    </a:cubicBezTo>
                    <a:cubicBezTo>
                      <a:pt x="57652" y="76533"/>
                      <a:pt x="57163" y="76882"/>
                      <a:pt x="56395" y="77441"/>
                    </a:cubicBezTo>
                    <a:cubicBezTo>
                      <a:pt x="54544" y="78733"/>
                      <a:pt x="52763" y="79676"/>
                      <a:pt x="50878" y="80304"/>
                    </a:cubicBezTo>
                    <a:cubicBezTo>
                      <a:pt x="48573" y="81072"/>
                      <a:pt x="46792" y="81352"/>
                      <a:pt x="44592" y="81456"/>
                    </a:cubicBezTo>
                    <a:cubicBezTo>
                      <a:pt x="39599" y="81701"/>
                      <a:pt x="35304" y="80863"/>
                      <a:pt x="30450" y="79466"/>
                    </a:cubicBezTo>
                    <a:cubicBezTo>
                      <a:pt x="27692" y="78663"/>
                      <a:pt x="25003" y="77755"/>
                      <a:pt x="22280" y="76847"/>
                    </a:cubicBezTo>
                    <a:cubicBezTo>
                      <a:pt x="19800" y="76009"/>
                      <a:pt x="17321" y="75171"/>
                      <a:pt x="15156" y="74124"/>
                    </a:cubicBezTo>
                    <a:cubicBezTo>
                      <a:pt x="13969" y="73565"/>
                      <a:pt x="12817" y="72936"/>
                      <a:pt x="11734" y="72238"/>
                    </a:cubicBezTo>
                    <a:cubicBezTo>
                      <a:pt x="11490" y="72063"/>
                      <a:pt x="11245" y="71924"/>
                      <a:pt x="11001" y="71749"/>
                    </a:cubicBezTo>
                    <a:cubicBezTo>
                      <a:pt x="10931" y="71714"/>
                      <a:pt x="10268" y="71225"/>
                      <a:pt x="10687" y="71505"/>
                    </a:cubicBezTo>
                    <a:cubicBezTo>
                      <a:pt x="10198" y="71121"/>
                      <a:pt x="9709" y="70702"/>
                      <a:pt x="9255" y="70283"/>
                    </a:cubicBezTo>
                    <a:cubicBezTo>
                      <a:pt x="8836" y="69898"/>
                      <a:pt x="8417" y="69479"/>
                      <a:pt x="8033" y="69060"/>
                    </a:cubicBezTo>
                    <a:cubicBezTo>
                      <a:pt x="7858" y="68886"/>
                      <a:pt x="7718" y="68711"/>
                      <a:pt x="7579" y="68502"/>
                    </a:cubicBezTo>
                    <a:cubicBezTo>
                      <a:pt x="7369" y="68222"/>
                      <a:pt x="7334" y="68187"/>
                      <a:pt x="7509" y="68432"/>
                    </a:cubicBezTo>
                    <a:cubicBezTo>
                      <a:pt x="7439" y="68327"/>
                      <a:pt x="7334" y="68187"/>
                      <a:pt x="7265" y="68083"/>
                    </a:cubicBezTo>
                    <a:cubicBezTo>
                      <a:pt x="6950" y="67629"/>
                      <a:pt x="6636" y="67140"/>
                      <a:pt x="6357" y="66616"/>
                    </a:cubicBezTo>
                    <a:cubicBezTo>
                      <a:pt x="6252" y="66407"/>
                      <a:pt x="6147" y="66197"/>
                      <a:pt x="6042" y="65988"/>
                    </a:cubicBezTo>
                    <a:cubicBezTo>
                      <a:pt x="5903" y="65673"/>
                      <a:pt x="5868" y="65638"/>
                      <a:pt x="6007" y="65918"/>
                    </a:cubicBezTo>
                    <a:cubicBezTo>
                      <a:pt x="5938" y="65743"/>
                      <a:pt x="5868" y="65569"/>
                      <a:pt x="5798" y="65394"/>
                    </a:cubicBezTo>
                    <a:cubicBezTo>
                      <a:pt x="5274" y="63927"/>
                      <a:pt x="3773" y="62810"/>
                      <a:pt x="2166" y="63334"/>
                    </a:cubicBezTo>
                    <a:cubicBezTo>
                      <a:pt x="770" y="63788"/>
                      <a:pt x="-418" y="65394"/>
                      <a:pt x="141" y="66965"/>
                    </a:cubicBezTo>
                    <a:lnTo>
                      <a:pt x="141" y="66965"/>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33;p28">
                <a:extLst>
                  <a:ext uri="{FF2B5EF4-FFF2-40B4-BE49-F238E27FC236}">
                    <a16:creationId xmlns:a16="http://schemas.microsoft.com/office/drawing/2014/main" id="{A5E98DD7-E390-E642-CDF0-65D42AFADB8C}"/>
                  </a:ext>
                </a:extLst>
              </p:cNvPr>
              <p:cNvSpPr/>
              <p:nvPr/>
            </p:nvSpPr>
            <p:spPr>
              <a:xfrm>
                <a:off x="1525806" y="2449161"/>
                <a:ext cx="45658" cy="20213"/>
              </a:xfrm>
              <a:custGeom>
                <a:avLst/>
                <a:gdLst/>
                <a:ahLst/>
                <a:cxnLst/>
                <a:rect l="l" t="t" r="r" b="b"/>
                <a:pathLst>
                  <a:path w="45658" h="20213" extrusionOk="0">
                    <a:moveTo>
                      <a:pt x="852" y="5089"/>
                    </a:moveTo>
                    <a:cubicBezTo>
                      <a:pt x="9127" y="14063"/>
                      <a:pt x="20930" y="19406"/>
                      <a:pt x="33081" y="20139"/>
                    </a:cubicBezTo>
                    <a:cubicBezTo>
                      <a:pt x="36573" y="20349"/>
                      <a:pt x="40030" y="20104"/>
                      <a:pt x="43487" y="19546"/>
                    </a:cubicBezTo>
                    <a:cubicBezTo>
                      <a:pt x="45024" y="19301"/>
                      <a:pt x="46001" y="17311"/>
                      <a:pt x="45547" y="15914"/>
                    </a:cubicBezTo>
                    <a:cubicBezTo>
                      <a:pt x="45024" y="14238"/>
                      <a:pt x="43557" y="13575"/>
                      <a:pt x="41916" y="13854"/>
                    </a:cubicBezTo>
                    <a:cubicBezTo>
                      <a:pt x="41567" y="13924"/>
                      <a:pt x="41252" y="13959"/>
                      <a:pt x="40903" y="13994"/>
                    </a:cubicBezTo>
                    <a:cubicBezTo>
                      <a:pt x="40554" y="14029"/>
                      <a:pt x="40903" y="13994"/>
                      <a:pt x="40973" y="13994"/>
                    </a:cubicBezTo>
                    <a:cubicBezTo>
                      <a:pt x="40798" y="14029"/>
                      <a:pt x="40589" y="14029"/>
                      <a:pt x="40414" y="14063"/>
                    </a:cubicBezTo>
                    <a:cubicBezTo>
                      <a:pt x="39716" y="14133"/>
                      <a:pt x="38983" y="14203"/>
                      <a:pt x="38249" y="14238"/>
                    </a:cubicBezTo>
                    <a:cubicBezTo>
                      <a:pt x="36853" y="14308"/>
                      <a:pt x="35456" y="14343"/>
                      <a:pt x="34094" y="14273"/>
                    </a:cubicBezTo>
                    <a:cubicBezTo>
                      <a:pt x="32767" y="14238"/>
                      <a:pt x="31405" y="14098"/>
                      <a:pt x="30078" y="13924"/>
                    </a:cubicBezTo>
                    <a:cubicBezTo>
                      <a:pt x="30637" y="13994"/>
                      <a:pt x="29555" y="13854"/>
                      <a:pt x="29450" y="13819"/>
                    </a:cubicBezTo>
                    <a:cubicBezTo>
                      <a:pt x="29170" y="13784"/>
                      <a:pt x="28891" y="13714"/>
                      <a:pt x="28612" y="13679"/>
                    </a:cubicBezTo>
                    <a:cubicBezTo>
                      <a:pt x="27913" y="13540"/>
                      <a:pt x="27215" y="13400"/>
                      <a:pt x="26482" y="13225"/>
                    </a:cubicBezTo>
                    <a:cubicBezTo>
                      <a:pt x="25120" y="12911"/>
                      <a:pt x="23793" y="12527"/>
                      <a:pt x="22466" y="12108"/>
                    </a:cubicBezTo>
                    <a:cubicBezTo>
                      <a:pt x="21838" y="11898"/>
                      <a:pt x="21209" y="11689"/>
                      <a:pt x="20581" y="11445"/>
                    </a:cubicBezTo>
                    <a:cubicBezTo>
                      <a:pt x="20266" y="11340"/>
                      <a:pt x="19952" y="11200"/>
                      <a:pt x="19638" y="11060"/>
                    </a:cubicBezTo>
                    <a:cubicBezTo>
                      <a:pt x="19498" y="10991"/>
                      <a:pt x="19358" y="10956"/>
                      <a:pt x="19254" y="10886"/>
                    </a:cubicBezTo>
                    <a:cubicBezTo>
                      <a:pt x="19708" y="11060"/>
                      <a:pt x="19114" y="10816"/>
                      <a:pt x="19044" y="10781"/>
                    </a:cubicBezTo>
                    <a:cubicBezTo>
                      <a:pt x="16530" y="9664"/>
                      <a:pt x="14156" y="8337"/>
                      <a:pt x="11886" y="6800"/>
                    </a:cubicBezTo>
                    <a:cubicBezTo>
                      <a:pt x="11572" y="6591"/>
                      <a:pt x="11257" y="6346"/>
                      <a:pt x="10943" y="6137"/>
                    </a:cubicBezTo>
                    <a:cubicBezTo>
                      <a:pt x="10803" y="6032"/>
                      <a:pt x="10629" y="5927"/>
                      <a:pt x="10489" y="5788"/>
                    </a:cubicBezTo>
                    <a:cubicBezTo>
                      <a:pt x="10454" y="5753"/>
                      <a:pt x="9861" y="5299"/>
                      <a:pt x="10105" y="5508"/>
                    </a:cubicBezTo>
                    <a:cubicBezTo>
                      <a:pt x="10314" y="5683"/>
                      <a:pt x="9965" y="5404"/>
                      <a:pt x="9965" y="5369"/>
                    </a:cubicBezTo>
                    <a:cubicBezTo>
                      <a:pt x="9791" y="5229"/>
                      <a:pt x="9581" y="5054"/>
                      <a:pt x="9407" y="4915"/>
                    </a:cubicBezTo>
                    <a:cubicBezTo>
                      <a:pt x="9127" y="4670"/>
                      <a:pt x="8813" y="4426"/>
                      <a:pt x="8534" y="4182"/>
                    </a:cubicBezTo>
                    <a:cubicBezTo>
                      <a:pt x="7346" y="3134"/>
                      <a:pt x="6194" y="2017"/>
                      <a:pt x="5147" y="864"/>
                    </a:cubicBezTo>
                    <a:cubicBezTo>
                      <a:pt x="4099" y="-288"/>
                      <a:pt x="2004" y="-288"/>
                      <a:pt x="956" y="864"/>
                    </a:cubicBezTo>
                    <a:cubicBezTo>
                      <a:pt x="-301" y="2121"/>
                      <a:pt x="-301" y="3867"/>
                      <a:pt x="852" y="5089"/>
                    </a:cubicBezTo>
                    <a:lnTo>
                      <a:pt x="852" y="5089"/>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34;p28">
                <a:extLst>
                  <a:ext uri="{FF2B5EF4-FFF2-40B4-BE49-F238E27FC236}">
                    <a16:creationId xmlns:a16="http://schemas.microsoft.com/office/drawing/2014/main" id="{2C16700E-4DD2-B299-9BBC-98FCD008C10F}"/>
                  </a:ext>
                </a:extLst>
              </p:cNvPr>
              <p:cNvSpPr/>
              <p:nvPr/>
            </p:nvSpPr>
            <p:spPr>
              <a:xfrm>
                <a:off x="1540591" y="2447313"/>
                <a:ext cx="19563" cy="11299"/>
              </a:xfrm>
              <a:custGeom>
                <a:avLst/>
                <a:gdLst/>
                <a:ahLst/>
                <a:cxnLst/>
                <a:rect l="l" t="t" r="r" b="b"/>
                <a:pathLst>
                  <a:path w="19563" h="11299" extrusionOk="0">
                    <a:moveTo>
                      <a:pt x="1430" y="5436"/>
                    </a:moveTo>
                    <a:cubicBezTo>
                      <a:pt x="6005" y="7880"/>
                      <a:pt x="10858" y="9835"/>
                      <a:pt x="15852" y="11197"/>
                    </a:cubicBezTo>
                    <a:cubicBezTo>
                      <a:pt x="17353" y="11616"/>
                      <a:pt x="19134" y="10708"/>
                      <a:pt x="19483" y="9137"/>
                    </a:cubicBezTo>
                    <a:cubicBezTo>
                      <a:pt x="19832" y="7566"/>
                      <a:pt x="19029" y="5925"/>
                      <a:pt x="17423" y="5506"/>
                    </a:cubicBezTo>
                    <a:cubicBezTo>
                      <a:pt x="15084" y="4877"/>
                      <a:pt x="12779" y="4109"/>
                      <a:pt x="10509" y="3236"/>
                    </a:cubicBezTo>
                    <a:cubicBezTo>
                      <a:pt x="10230" y="3131"/>
                      <a:pt x="9951" y="3026"/>
                      <a:pt x="9706" y="2922"/>
                    </a:cubicBezTo>
                    <a:cubicBezTo>
                      <a:pt x="9601" y="2887"/>
                      <a:pt x="9462" y="2817"/>
                      <a:pt x="9357" y="2782"/>
                    </a:cubicBezTo>
                    <a:cubicBezTo>
                      <a:pt x="9671" y="2922"/>
                      <a:pt x="9671" y="2922"/>
                      <a:pt x="9357" y="2782"/>
                    </a:cubicBezTo>
                    <a:cubicBezTo>
                      <a:pt x="8833" y="2538"/>
                      <a:pt x="8274" y="2293"/>
                      <a:pt x="7751" y="2049"/>
                    </a:cubicBezTo>
                    <a:cubicBezTo>
                      <a:pt x="6598" y="1525"/>
                      <a:pt x="5481" y="966"/>
                      <a:pt x="4398" y="373"/>
                    </a:cubicBezTo>
                    <a:cubicBezTo>
                      <a:pt x="3037" y="-361"/>
                      <a:pt x="1116" y="-12"/>
                      <a:pt x="348" y="1420"/>
                    </a:cubicBezTo>
                    <a:cubicBezTo>
                      <a:pt x="-350" y="2782"/>
                      <a:pt x="-1" y="4668"/>
                      <a:pt x="1430" y="5436"/>
                    </a:cubicBezTo>
                    <a:lnTo>
                      <a:pt x="1430" y="5436"/>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35;p28">
                <a:extLst>
                  <a:ext uri="{FF2B5EF4-FFF2-40B4-BE49-F238E27FC236}">
                    <a16:creationId xmlns:a16="http://schemas.microsoft.com/office/drawing/2014/main" id="{6FC246FE-A3AD-04CD-BDC0-7ECF66CC5B54}"/>
                  </a:ext>
                </a:extLst>
              </p:cNvPr>
              <p:cNvSpPr/>
              <p:nvPr/>
            </p:nvSpPr>
            <p:spPr>
              <a:xfrm>
                <a:off x="1505138" y="2666080"/>
                <a:ext cx="69845" cy="247012"/>
              </a:xfrm>
              <a:custGeom>
                <a:avLst/>
                <a:gdLst/>
                <a:ahLst/>
                <a:cxnLst/>
                <a:rect l="l" t="t" r="r" b="b"/>
                <a:pathLst>
                  <a:path w="69845" h="247012" extrusionOk="0">
                    <a:moveTo>
                      <a:pt x="60697" y="3722"/>
                    </a:moveTo>
                    <a:cubicBezTo>
                      <a:pt x="63072" y="19924"/>
                      <a:pt x="64119" y="36301"/>
                      <a:pt x="63910" y="52678"/>
                    </a:cubicBezTo>
                    <a:cubicBezTo>
                      <a:pt x="63735" y="69054"/>
                      <a:pt x="62304" y="85396"/>
                      <a:pt x="59650" y="101563"/>
                    </a:cubicBezTo>
                    <a:cubicBezTo>
                      <a:pt x="56961" y="117870"/>
                      <a:pt x="53085" y="133933"/>
                      <a:pt x="48022" y="149646"/>
                    </a:cubicBezTo>
                    <a:cubicBezTo>
                      <a:pt x="42994" y="165255"/>
                      <a:pt x="36813" y="180444"/>
                      <a:pt x="29515" y="195110"/>
                    </a:cubicBezTo>
                    <a:cubicBezTo>
                      <a:pt x="22147" y="209881"/>
                      <a:pt x="13662" y="224093"/>
                      <a:pt x="4094" y="237536"/>
                    </a:cubicBezTo>
                    <a:cubicBezTo>
                      <a:pt x="2907" y="239212"/>
                      <a:pt x="1685" y="240888"/>
                      <a:pt x="428" y="242564"/>
                    </a:cubicBezTo>
                    <a:cubicBezTo>
                      <a:pt x="-515" y="243856"/>
                      <a:pt x="219" y="245882"/>
                      <a:pt x="1476" y="246615"/>
                    </a:cubicBezTo>
                    <a:cubicBezTo>
                      <a:pt x="2977" y="247488"/>
                      <a:pt x="4583" y="246824"/>
                      <a:pt x="5526" y="245567"/>
                    </a:cubicBezTo>
                    <a:cubicBezTo>
                      <a:pt x="15478" y="232124"/>
                      <a:pt x="24347" y="217947"/>
                      <a:pt x="32064" y="203107"/>
                    </a:cubicBezTo>
                    <a:cubicBezTo>
                      <a:pt x="39816" y="188231"/>
                      <a:pt x="46416" y="172797"/>
                      <a:pt x="51828" y="156944"/>
                    </a:cubicBezTo>
                    <a:cubicBezTo>
                      <a:pt x="57206" y="141196"/>
                      <a:pt x="61431" y="125029"/>
                      <a:pt x="64399" y="108687"/>
                    </a:cubicBezTo>
                    <a:cubicBezTo>
                      <a:pt x="67402" y="92135"/>
                      <a:pt x="69218" y="75340"/>
                      <a:pt x="69706" y="58509"/>
                    </a:cubicBezTo>
                    <a:cubicBezTo>
                      <a:pt x="70195" y="41888"/>
                      <a:pt x="69392" y="25197"/>
                      <a:pt x="67297" y="8715"/>
                    </a:cubicBezTo>
                    <a:cubicBezTo>
                      <a:pt x="67018" y="6515"/>
                      <a:pt x="66703" y="4350"/>
                      <a:pt x="66389" y="2150"/>
                    </a:cubicBezTo>
                    <a:cubicBezTo>
                      <a:pt x="66145" y="579"/>
                      <a:pt x="64154" y="-294"/>
                      <a:pt x="62758" y="90"/>
                    </a:cubicBezTo>
                    <a:cubicBezTo>
                      <a:pt x="61047" y="544"/>
                      <a:pt x="60453" y="2150"/>
                      <a:pt x="60697" y="3722"/>
                    </a:cubicBezTo>
                    <a:lnTo>
                      <a:pt x="60697" y="3722"/>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36;p28">
                <a:extLst>
                  <a:ext uri="{FF2B5EF4-FFF2-40B4-BE49-F238E27FC236}">
                    <a16:creationId xmlns:a16="http://schemas.microsoft.com/office/drawing/2014/main" id="{56EDFDD6-0CCD-37D0-AAE9-81B077BB453B}"/>
                  </a:ext>
                </a:extLst>
              </p:cNvPr>
              <p:cNvSpPr/>
              <p:nvPr/>
            </p:nvSpPr>
            <p:spPr>
              <a:xfrm>
                <a:off x="1343125" y="2544293"/>
                <a:ext cx="100092" cy="88340"/>
              </a:xfrm>
              <a:custGeom>
                <a:avLst/>
                <a:gdLst/>
                <a:ahLst/>
                <a:cxnLst/>
                <a:rect l="l" t="t" r="r" b="b"/>
                <a:pathLst>
                  <a:path w="100092" h="88340" extrusionOk="0">
                    <a:moveTo>
                      <a:pt x="94525" y="1444"/>
                    </a:moveTo>
                    <a:cubicBezTo>
                      <a:pt x="93302" y="3085"/>
                      <a:pt x="92360" y="4272"/>
                      <a:pt x="90998" y="5983"/>
                    </a:cubicBezTo>
                    <a:cubicBezTo>
                      <a:pt x="89706" y="7589"/>
                      <a:pt x="88414" y="9196"/>
                      <a:pt x="87122" y="10802"/>
                    </a:cubicBezTo>
                    <a:cubicBezTo>
                      <a:pt x="84573" y="13910"/>
                      <a:pt x="81954" y="16947"/>
                      <a:pt x="79265" y="19951"/>
                    </a:cubicBezTo>
                    <a:cubicBezTo>
                      <a:pt x="73853" y="26026"/>
                      <a:pt x="68161" y="31893"/>
                      <a:pt x="62295" y="37515"/>
                    </a:cubicBezTo>
                    <a:cubicBezTo>
                      <a:pt x="56428" y="43136"/>
                      <a:pt x="50318" y="48549"/>
                      <a:pt x="43997" y="53717"/>
                    </a:cubicBezTo>
                    <a:cubicBezTo>
                      <a:pt x="37747" y="58815"/>
                      <a:pt x="31601" y="63459"/>
                      <a:pt x="24827" y="68138"/>
                    </a:cubicBezTo>
                    <a:cubicBezTo>
                      <a:pt x="17250" y="73376"/>
                      <a:pt x="9463" y="78299"/>
                      <a:pt x="1467" y="82839"/>
                    </a:cubicBezTo>
                    <a:cubicBezTo>
                      <a:pt x="105" y="83607"/>
                      <a:pt x="-454" y="85562"/>
                      <a:pt x="419" y="86889"/>
                    </a:cubicBezTo>
                    <a:cubicBezTo>
                      <a:pt x="1292" y="88251"/>
                      <a:pt x="3038" y="88775"/>
                      <a:pt x="4470" y="87937"/>
                    </a:cubicBezTo>
                    <a:cubicBezTo>
                      <a:pt x="18926" y="79696"/>
                      <a:pt x="32719" y="70268"/>
                      <a:pt x="45708" y="59862"/>
                    </a:cubicBezTo>
                    <a:cubicBezTo>
                      <a:pt x="58558" y="49561"/>
                      <a:pt x="70570" y="38283"/>
                      <a:pt x="81640" y="26131"/>
                    </a:cubicBezTo>
                    <a:cubicBezTo>
                      <a:pt x="87960" y="19182"/>
                      <a:pt x="93966" y="11919"/>
                      <a:pt x="99658" y="4447"/>
                    </a:cubicBezTo>
                    <a:cubicBezTo>
                      <a:pt x="100600" y="3225"/>
                      <a:pt x="99902" y="1094"/>
                      <a:pt x="98610" y="396"/>
                    </a:cubicBezTo>
                    <a:cubicBezTo>
                      <a:pt x="97004" y="-442"/>
                      <a:pt x="95537" y="117"/>
                      <a:pt x="94525" y="1444"/>
                    </a:cubicBezTo>
                    <a:lnTo>
                      <a:pt x="94525" y="1444"/>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37;p28">
                <a:extLst>
                  <a:ext uri="{FF2B5EF4-FFF2-40B4-BE49-F238E27FC236}">
                    <a16:creationId xmlns:a16="http://schemas.microsoft.com/office/drawing/2014/main" id="{46FA7847-095E-699A-1344-9D1330C6766F}"/>
                  </a:ext>
                </a:extLst>
              </p:cNvPr>
              <p:cNvSpPr/>
              <p:nvPr/>
            </p:nvSpPr>
            <p:spPr>
              <a:xfrm>
                <a:off x="1327905" y="2571076"/>
                <a:ext cx="68194" cy="26911"/>
              </a:xfrm>
              <a:custGeom>
                <a:avLst/>
                <a:gdLst/>
                <a:ahLst/>
                <a:cxnLst/>
                <a:rect l="l" t="t" r="r" b="b"/>
                <a:pathLst>
                  <a:path w="68194" h="26911" extrusionOk="0">
                    <a:moveTo>
                      <a:pt x="65259" y="20998"/>
                    </a:moveTo>
                    <a:cubicBezTo>
                      <a:pt x="61069" y="20579"/>
                      <a:pt x="57263" y="20020"/>
                      <a:pt x="52933" y="19182"/>
                    </a:cubicBezTo>
                    <a:cubicBezTo>
                      <a:pt x="48812" y="18379"/>
                      <a:pt x="44727" y="17401"/>
                      <a:pt x="40676" y="16249"/>
                    </a:cubicBezTo>
                    <a:cubicBezTo>
                      <a:pt x="32470" y="13909"/>
                      <a:pt x="24753" y="11011"/>
                      <a:pt x="17246" y="7379"/>
                    </a:cubicBezTo>
                    <a:cubicBezTo>
                      <a:pt x="12881" y="5249"/>
                      <a:pt x="8586" y="2945"/>
                      <a:pt x="4431" y="396"/>
                    </a:cubicBezTo>
                    <a:cubicBezTo>
                      <a:pt x="3104" y="-407"/>
                      <a:pt x="1114" y="47"/>
                      <a:pt x="380" y="1443"/>
                    </a:cubicBezTo>
                    <a:cubicBezTo>
                      <a:pt x="-388" y="2875"/>
                      <a:pt x="31" y="4621"/>
                      <a:pt x="1428" y="5494"/>
                    </a:cubicBezTo>
                    <a:cubicBezTo>
                      <a:pt x="16408" y="14643"/>
                      <a:pt x="32994" y="21172"/>
                      <a:pt x="50174" y="24629"/>
                    </a:cubicBezTo>
                    <a:cubicBezTo>
                      <a:pt x="55133" y="25642"/>
                      <a:pt x="60161" y="26375"/>
                      <a:pt x="65224" y="26899"/>
                    </a:cubicBezTo>
                    <a:cubicBezTo>
                      <a:pt x="66760" y="27074"/>
                      <a:pt x="68262" y="25432"/>
                      <a:pt x="68192" y="23931"/>
                    </a:cubicBezTo>
                    <a:cubicBezTo>
                      <a:pt x="68157" y="22220"/>
                      <a:pt x="66935" y="21172"/>
                      <a:pt x="65259" y="20998"/>
                    </a:cubicBezTo>
                    <a:lnTo>
                      <a:pt x="65259" y="20998"/>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6715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Dataset</a:t>
            </a:r>
            <a:endParaRPr/>
          </a:p>
        </p:txBody>
      </p:sp>
      <p:sp>
        <p:nvSpPr>
          <p:cNvPr id="2052" name="Google Shape;2052;p29"/>
          <p:cNvSpPr txBox="1">
            <a:spLocks noGrp="1"/>
          </p:cNvSpPr>
          <p:nvPr>
            <p:ph type="subTitle" idx="4"/>
          </p:nvPr>
        </p:nvSpPr>
        <p:spPr>
          <a:xfrm>
            <a:off x="844900" y="1240400"/>
            <a:ext cx="2376600" cy="445200"/>
          </a:xfrm>
          <a:prstGeom prst="rect">
            <a:avLst/>
          </a:prstGeom>
        </p:spPr>
        <p:txBody>
          <a:bodyPr spcFirstLastPara="1" wrap="square" lIns="91425" tIns="91425" rIns="91425" bIns="91425" anchor="b" anchorCtr="0">
            <a:noAutofit/>
          </a:bodyPr>
          <a:lstStyle/>
          <a:p>
            <a:pPr marL="0" indent="0"/>
            <a:r>
              <a:rPr lang="en-US"/>
              <a:t>Source</a:t>
            </a:r>
            <a:endParaRPr/>
          </a:p>
        </p:txBody>
      </p:sp>
      <p:sp>
        <p:nvSpPr>
          <p:cNvPr id="2053" name="Google Shape;2053;p29"/>
          <p:cNvSpPr txBox="1">
            <a:spLocks noGrp="1"/>
          </p:cNvSpPr>
          <p:nvPr>
            <p:ph type="subTitle" idx="5"/>
          </p:nvPr>
        </p:nvSpPr>
        <p:spPr>
          <a:xfrm>
            <a:off x="3271225" y="1903185"/>
            <a:ext cx="2483638"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Selection</a:t>
            </a:r>
            <a:endParaRPr/>
          </a:p>
        </p:txBody>
      </p:sp>
      <p:sp>
        <p:nvSpPr>
          <p:cNvPr id="2054" name="Google Shape;2054;p29"/>
          <p:cNvSpPr txBox="1">
            <a:spLocks noGrp="1"/>
          </p:cNvSpPr>
          <p:nvPr>
            <p:ph type="subTitle" idx="1"/>
          </p:nvPr>
        </p:nvSpPr>
        <p:spPr>
          <a:xfrm>
            <a:off x="844900" y="1646700"/>
            <a:ext cx="2376600"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was sourced from Kaggle, a well-known platform for data science competitions and datasets</a:t>
            </a:r>
            <a:endParaRPr/>
          </a:p>
        </p:txBody>
      </p:sp>
      <p:sp>
        <p:nvSpPr>
          <p:cNvPr id="2055" name="Google Shape;2055;p29"/>
          <p:cNvSpPr txBox="1">
            <a:spLocks noGrp="1"/>
          </p:cNvSpPr>
          <p:nvPr>
            <p:ph type="subTitle" idx="2"/>
          </p:nvPr>
        </p:nvSpPr>
        <p:spPr>
          <a:xfrm>
            <a:off x="3276650" y="2295975"/>
            <a:ext cx="2527938" cy="1853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offers insights into factors influencing churn, by leveraging this dataset, we can address the specific challenges and dynamics of the telecommunication industry, enhancing the relevance and applicability of our predictive analysis.</a:t>
            </a:r>
            <a:endParaRPr/>
          </a:p>
        </p:txBody>
      </p:sp>
      <p:sp>
        <p:nvSpPr>
          <p:cNvPr id="2056" name="Google Shape;2056;p29"/>
          <p:cNvSpPr txBox="1">
            <a:spLocks noGrp="1"/>
          </p:cNvSpPr>
          <p:nvPr>
            <p:ph type="subTitle" idx="3"/>
          </p:nvPr>
        </p:nvSpPr>
        <p:spPr>
          <a:xfrm>
            <a:off x="5922499" y="2937075"/>
            <a:ext cx="2501501"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provides comprehensive information on customer behaviors, usage patterns, demographics, and subscription details. It includes historical churn data, allowing for the training and evaluation of predictive models.</a:t>
            </a:r>
            <a:endParaRPr/>
          </a:p>
        </p:txBody>
      </p:sp>
      <p:sp>
        <p:nvSpPr>
          <p:cNvPr id="2057" name="Google Shape;2057;p29"/>
          <p:cNvSpPr txBox="1">
            <a:spLocks noGrp="1"/>
          </p:cNvSpPr>
          <p:nvPr>
            <p:ph type="subTitle" idx="6"/>
          </p:nvPr>
        </p:nvSpPr>
        <p:spPr>
          <a:xfrm>
            <a:off x="5922501" y="2530775"/>
            <a:ext cx="23766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Overview </a:t>
            </a:r>
            <a:endParaRPr/>
          </a:p>
        </p:txBody>
      </p:sp>
      <p:grpSp>
        <p:nvGrpSpPr>
          <p:cNvPr id="2058" name="Google Shape;2058;p29"/>
          <p:cNvGrpSpPr/>
          <p:nvPr/>
        </p:nvGrpSpPr>
        <p:grpSpPr>
          <a:xfrm>
            <a:off x="6548818" y="731375"/>
            <a:ext cx="1301965" cy="649268"/>
            <a:chOff x="8466060" y="5366384"/>
            <a:chExt cx="916296" cy="456909"/>
          </a:xfrm>
        </p:grpSpPr>
        <p:sp>
          <p:nvSpPr>
            <p:cNvPr id="2059" name="Google Shape;2059;p29"/>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29"/>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29"/>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2" name="Google Shape;2062;p29"/>
            <p:cNvGrpSpPr/>
            <p:nvPr/>
          </p:nvGrpSpPr>
          <p:grpSpPr>
            <a:xfrm>
              <a:off x="8946578" y="5447221"/>
              <a:ext cx="375213" cy="288356"/>
              <a:chOff x="8946578" y="5447221"/>
              <a:chExt cx="375213" cy="288356"/>
            </a:xfrm>
          </p:grpSpPr>
          <p:sp>
            <p:nvSpPr>
              <p:cNvPr id="2063" name="Google Shape;2063;p29"/>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29"/>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29"/>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29"/>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29"/>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81" name="Google Shape;2081;p29"/>
          <p:cNvGrpSpPr/>
          <p:nvPr/>
        </p:nvGrpSpPr>
        <p:grpSpPr>
          <a:xfrm>
            <a:off x="912230" y="3020867"/>
            <a:ext cx="680769" cy="882233"/>
            <a:chOff x="7302626" y="3644775"/>
            <a:chExt cx="791132" cy="1025256"/>
          </a:xfrm>
        </p:grpSpPr>
        <p:sp>
          <p:nvSpPr>
            <p:cNvPr id="2082" name="Google Shape;2082;p29"/>
            <p:cNvSpPr/>
            <p:nvPr/>
          </p:nvSpPr>
          <p:spPr>
            <a:xfrm rot="-1991345">
              <a:off x="7801086" y="4202157"/>
              <a:ext cx="38256" cy="161066"/>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29"/>
            <p:cNvSpPr/>
            <p:nvPr/>
          </p:nvSpPr>
          <p:spPr>
            <a:xfrm>
              <a:off x="7302626" y="3644775"/>
              <a:ext cx="617680" cy="632206"/>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29"/>
            <p:cNvSpPr/>
            <p:nvPr/>
          </p:nvSpPr>
          <p:spPr>
            <a:xfrm>
              <a:off x="7824212" y="4320754"/>
              <a:ext cx="269546" cy="34927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29"/>
            <p:cNvSpPr/>
            <p:nvPr/>
          </p:nvSpPr>
          <p:spPr>
            <a:xfrm>
              <a:off x="7368256" y="3712089"/>
              <a:ext cx="485437" cy="496837"/>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6" name="Google Shape;2086;p29"/>
          <p:cNvGrpSpPr/>
          <p:nvPr/>
        </p:nvGrpSpPr>
        <p:grpSpPr>
          <a:xfrm rot="5400000">
            <a:off x="5806750" y="1291175"/>
            <a:ext cx="59100" cy="547725"/>
            <a:chOff x="1263425" y="3094400"/>
            <a:chExt cx="59100" cy="547725"/>
          </a:xfrm>
        </p:grpSpPr>
        <p:sp>
          <p:nvSpPr>
            <p:cNvPr id="2087" name="Google Shape;2087;p29"/>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8" name="Google Shape;2088;p29"/>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9" name="Google Shape;2089;p29"/>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90" name="Google Shape;2090;p29"/>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Picture 1">
            <a:extLst>
              <a:ext uri="{FF2B5EF4-FFF2-40B4-BE49-F238E27FC236}">
                <a16:creationId xmlns:a16="http://schemas.microsoft.com/office/drawing/2014/main" id="{AB667DE7-C596-8260-F656-F011327C73D6}"/>
              </a:ext>
            </a:extLst>
          </p:cNvPr>
          <p:cNvPicPr>
            <a:picLocks noChangeAspect="1"/>
          </p:cNvPicPr>
          <p:nvPr/>
        </p:nvPicPr>
        <p:blipFill>
          <a:blip r:embed="rId3"/>
          <a:stretch>
            <a:fillRect/>
          </a:stretch>
        </p:blipFill>
        <p:spPr>
          <a:xfrm>
            <a:off x="1170278" y="2738522"/>
            <a:ext cx="1693816" cy="572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Data Cleaning and Justification </a:t>
            </a:r>
            <a:endParaRPr sz="2800"/>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 name="Google Shape;2858;p43">
            <a:extLst>
              <a:ext uri="{FF2B5EF4-FFF2-40B4-BE49-F238E27FC236}">
                <a16:creationId xmlns:a16="http://schemas.microsoft.com/office/drawing/2014/main" id="{A37EF8D7-EB52-23C0-CACA-D5CBE8CA3219}"/>
              </a:ext>
            </a:extLst>
          </p:cNvPr>
          <p:cNvGrpSpPr/>
          <p:nvPr/>
        </p:nvGrpSpPr>
        <p:grpSpPr>
          <a:xfrm>
            <a:off x="7213196" y="2989205"/>
            <a:ext cx="1329283" cy="899915"/>
            <a:chOff x="8002699" y="2946808"/>
            <a:chExt cx="1436428" cy="940676"/>
          </a:xfrm>
        </p:grpSpPr>
        <p:sp>
          <p:nvSpPr>
            <p:cNvPr id="4" name="Google Shape;2859;p43">
              <a:extLst>
                <a:ext uri="{FF2B5EF4-FFF2-40B4-BE49-F238E27FC236}">
                  <a16:creationId xmlns:a16="http://schemas.microsoft.com/office/drawing/2014/main" id="{03EFC70E-1DF8-C9F5-A0E5-29FD422EA154}"/>
                </a:ext>
              </a:extLst>
            </p:cNvPr>
            <p:cNvSpPr/>
            <p:nvPr/>
          </p:nvSpPr>
          <p:spPr>
            <a:xfrm rot="-5365624">
              <a:off x="8257687" y="2703528"/>
              <a:ext cx="926450" cy="1427235"/>
            </a:xfrm>
            <a:custGeom>
              <a:avLst/>
              <a:gdLst/>
              <a:ahLst/>
              <a:cxnLst/>
              <a:rect l="l" t="t" r="r" b="b"/>
              <a:pathLst>
                <a:path w="926404" h="1427164" extrusionOk="0">
                  <a:moveTo>
                    <a:pt x="862596" y="0"/>
                  </a:moveTo>
                  <a:cubicBezTo>
                    <a:pt x="897836" y="0"/>
                    <a:pt x="926405" y="28568"/>
                    <a:pt x="926405" y="63809"/>
                  </a:cubicBezTo>
                  <a:lnTo>
                    <a:pt x="926405" y="1363355"/>
                  </a:lnTo>
                  <a:cubicBezTo>
                    <a:pt x="926405" y="1398596"/>
                    <a:pt x="897836" y="1427165"/>
                    <a:pt x="862596" y="1427165"/>
                  </a:cubicBezTo>
                  <a:lnTo>
                    <a:pt x="63809" y="1427165"/>
                  </a:lnTo>
                  <a:cubicBezTo>
                    <a:pt x="28569" y="1427165"/>
                    <a:pt x="0" y="1398596"/>
                    <a:pt x="0" y="1363355"/>
                  </a:cubicBezTo>
                  <a:lnTo>
                    <a:pt x="0" y="63810"/>
                  </a:lnTo>
                  <a:cubicBezTo>
                    <a:pt x="0" y="28569"/>
                    <a:pt x="28569" y="0"/>
                    <a:pt x="638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860;p43">
              <a:extLst>
                <a:ext uri="{FF2B5EF4-FFF2-40B4-BE49-F238E27FC236}">
                  <a16:creationId xmlns:a16="http://schemas.microsoft.com/office/drawing/2014/main" id="{96D8A033-2751-20F9-E4B2-9C385B2B43D0}"/>
                </a:ext>
              </a:extLst>
            </p:cNvPr>
            <p:cNvGrpSpPr/>
            <p:nvPr/>
          </p:nvGrpSpPr>
          <p:grpSpPr>
            <a:xfrm>
              <a:off x="8130840" y="3118250"/>
              <a:ext cx="1179122" cy="633533"/>
              <a:chOff x="8123163" y="3118492"/>
              <a:chExt cx="1179122" cy="633533"/>
            </a:xfrm>
          </p:grpSpPr>
          <p:sp>
            <p:nvSpPr>
              <p:cNvPr id="19" name="Google Shape;2861;p43">
                <a:extLst>
                  <a:ext uri="{FF2B5EF4-FFF2-40B4-BE49-F238E27FC236}">
                    <a16:creationId xmlns:a16="http://schemas.microsoft.com/office/drawing/2014/main" id="{658FA90C-526D-BF52-E6AD-86DCA9EE9C40}"/>
                  </a:ext>
                </a:extLst>
              </p:cNvPr>
              <p:cNvSpPr/>
              <p:nvPr/>
            </p:nvSpPr>
            <p:spPr>
              <a:xfrm rot="-5365624">
                <a:off x="7817483" y="3427281"/>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862;p43">
                <a:extLst>
                  <a:ext uri="{FF2B5EF4-FFF2-40B4-BE49-F238E27FC236}">
                    <a16:creationId xmlns:a16="http://schemas.microsoft.com/office/drawing/2014/main" id="{F7CB4C5F-3E91-2F3D-A0AE-AB3992D08CC3}"/>
                  </a:ext>
                </a:extLst>
              </p:cNvPr>
              <p:cNvSpPr/>
              <p:nvPr/>
            </p:nvSpPr>
            <p:spPr>
              <a:xfrm rot="-5365624">
                <a:off x="7963609" y="3428799"/>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863;p43">
                <a:extLst>
                  <a:ext uri="{FF2B5EF4-FFF2-40B4-BE49-F238E27FC236}">
                    <a16:creationId xmlns:a16="http://schemas.microsoft.com/office/drawing/2014/main" id="{C9510428-A7BE-52AB-802F-F670F9651531}"/>
                  </a:ext>
                </a:extLst>
              </p:cNvPr>
              <p:cNvSpPr/>
              <p:nvPr/>
            </p:nvSpPr>
            <p:spPr>
              <a:xfrm rot="-5365624">
                <a:off x="8109548" y="3430317"/>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864;p43">
                <a:extLst>
                  <a:ext uri="{FF2B5EF4-FFF2-40B4-BE49-F238E27FC236}">
                    <a16:creationId xmlns:a16="http://schemas.microsoft.com/office/drawing/2014/main" id="{18D120B5-D353-108E-C847-7E956AD3184A}"/>
                  </a:ext>
                </a:extLst>
              </p:cNvPr>
              <p:cNvSpPr/>
              <p:nvPr/>
            </p:nvSpPr>
            <p:spPr>
              <a:xfrm rot="-5365624">
                <a:off x="8255580" y="3431835"/>
                <a:ext cx="621215" cy="3643"/>
              </a:xfrm>
              <a:custGeom>
                <a:avLst/>
                <a:gdLst/>
                <a:ahLst/>
                <a:cxnLst/>
                <a:rect l="l" t="t" r="r" b="b"/>
                <a:pathLst>
                  <a:path w="621184" h="3643" extrusionOk="0">
                    <a:moveTo>
                      <a:pt x="0" y="0"/>
                    </a:moveTo>
                    <a:lnTo>
                      <a:pt x="621184" y="0"/>
                    </a:lnTo>
                    <a:lnTo>
                      <a:pt x="621184"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865;p43">
                <a:extLst>
                  <a:ext uri="{FF2B5EF4-FFF2-40B4-BE49-F238E27FC236}">
                    <a16:creationId xmlns:a16="http://schemas.microsoft.com/office/drawing/2014/main" id="{8E86C155-F4B0-7DF5-20BB-E93398E2AD79}"/>
                  </a:ext>
                </a:extLst>
              </p:cNvPr>
              <p:cNvSpPr/>
              <p:nvPr/>
            </p:nvSpPr>
            <p:spPr>
              <a:xfrm rot="-5365624">
                <a:off x="8401707" y="3433354"/>
                <a:ext cx="621215" cy="3643"/>
              </a:xfrm>
              <a:custGeom>
                <a:avLst/>
                <a:gdLst/>
                <a:ahLst/>
                <a:cxnLst/>
                <a:rect l="l" t="t" r="r" b="b"/>
                <a:pathLst>
                  <a:path w="621184" h="3643" extrusionOk="0">
                    <a:moveTo>
                      <a:pt x="0" y="0"/>
                    </a:moveTo>
                    <a:lnTo>
                      <a:pt x="621184" y="0"/>
                    </a:lnTo>
                    <a:lnTo>
                      <a:pt x="621184"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866;p43">
                <a:extLst>
                  <a:ext uri="{FF2B5EF4-FFF2-40B4-BE49-F238E27FC236}">
                    <a16:creationId xmlns:a16="http://schemas.microsoft.com/office/drawing/2014/main" id="{F24A8BB7-0D79-D87D-8B02-FD9722AB292B}"/>
                  </a:ext>
                </a:extLst>
              </p:cNvPr>
              <p:cNvSpPr/>
              <p:nvPr/>
            </p:nvSpPr>
            <p:spPr>
              <a:xfrm rot="-5365624">
                <a:off x="8548576" y="3434943"/>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867;p43">
                <a:extLst>
                  <a:ext uri="{FF2B5EF4-FFF2-40B4-BE49-F238E27FC236}">
                    <a16:creationId xmlns:a16="http://schemas.microsoft.com/office/drawing/2014/main" id="{9EFB73A0-AB4E-8E35-E473-4A26641705E4}"/>
                  </a:ext>
                </a:extLst>
              </p:cNvPr>
              <p:cNvSpPr/>
              <p:nvPr/>
            </p:nvSpPr>
            <p:spPr>
              <a:xfrm rot="-5365624">
                <a:off x="8693679" y="3436390"/>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868;p43">
                <a:extLst>
                  <a:ext uri="{FF2B5EF4-FFF2-40B4-BE49-F238E27FC236}">
                    <a16:creationId xmlns:a16="http://schemas.microsoft.com/office/drawing/2014/main" id="{9A96DA5D-C8AF-1EE8-63B3-154134DF324C}"/>
                  </a:ext>
                </a:extLst>
              </p:cNvPr>
              <p:cNvSpPr/>
              <p:nvPr/>
            </p:nvSpPr>
            <p:spPr>
              <a:xfrm rot="-5365624">
                <a:off x="8840458" y="3438051"/>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869;p43">
                <a:extLst>
                  <a:ext uri="{FF2B5EF4-FFF2-40B4-BE49-F238E27FC236}">
                    <a16:creationId xmlns:a16="http://schemas.microsoft.com/office/drawing/2014/main" id="{E28E78AC-17C9-5385-C453-7716BDAD9F22}"/>
                  </a:ext>
                </a:extLst>
              </p:cNvPr>
              <p:cNvSpPr/>
              <p:nvPr/>
            </p:nvSpPr>
            <p:spPr>
              <a:xfrm rot="-5365624">
                <a:off x="8986750" y="3439593"/>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2870;p43">
              <a:extLst>
                <a:ext uri="{FF2B5EF4-FFF2-40B4-BE49-F238E27FC236}">
                  <a16:creationId xmlns:a16="http://schemas.microsoft.com/office/drawing/2014/main" id="{B2AEA768-50F0-68EB-7BDC-AC4E0E024AE4}"/>
                </a:ext>
              </a:extLst>
            </p:cNvPr>
            <p:cNvSpPr/>
            <p:nvPr/>
          </p:nvSpPr>
          <p:spPr>
            <a:xfrm>
              <a:off x="8112809" y="319920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71;p43">
              <a:extLst>
                <a:ext uri="{FF2B5EF4-FFF2-40B4-BE49-F238E27FC236}">
                  <a16:creationId xmlns:a16="http://schemas.microsoft.com/office/drawing/2014/main" id="{7E64649B-6F6C-F53E-9680-4FE202019D93}"/>
                </a:ext>
              </a:extLst>
            </p:cNvPr>
            <p:cNvSpPr/>
            <p:nvPr/>
          </p:nvSpPr>
          <p:spPr>
            <a:xfrm>
              <a:off x="8254255" y="3465658"/>
              <a:ext cx="48912" cy="50640"/>
            </a:xfrm>
            <a:custGeom>
              <a:avLst/>
              <a:gdLst/>
              <a:ahLst/>
              <a:cxnLst/>
              <a:rect l="l" t="t" r="r" b="b"/>
              <a:pathLst>
                <a:path w="48912" h="50640" extrusionOk="0">
                  <a:moveTo>
                    <a:pt x="24737" y="2"/>
                  </a:moveTo>
                  <a:cubicBezTo>
                    <a:pt x="-7869" y="-372"/>
                    <a:pt x="-8430" y="50358"/>
                    <a:pt x="24176" y="50639"/>
                  </a:cubicBezTo>
                  <a:cubicBezTo>
                    <a:pt x="56781" y="51012"/>
                    <a:pt x="57342" y="282"/>
                    <a:pt x="24737"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72;p43">
              <a:extLst>
                <a:ext uri="{FF2B5EF4-FFF2-40B4-BE49-F238E27FC236}">
                  <a16:creationId xmlns:a16="http://schemas.microsoft.com/office/drawing/2014/main" id="{5A841142-635F-0E7B-7AE0-0D5FF408CD71}"/>
                </a:ext>
              </a:extLst>
            </p:cNvPr>
            <p:cNvSpPr/>
            <p:nvPr/>
          </p:nvSpPr>
          <p:spPr>
            <a:xfrm>
              <a:off x="8401443" y="3335332"/>
              <a:ext cx="53122" cy="53159"/>
            </a:xfrm>
            <a:custGeom>
              <a:avLst/>
              <a:gdLst/>
              <a:ahLst/>
              <a:cxnLst/>
              <a:rect l="l" t="t" r="r" b="b"/>
              <a:pathLst>
                <a:path w="53122" h="53159" extrusionOk="0">
                  <a:moveTo>
                    <a:pt x="51038" y="15789"/>
                  </a:moveTo>
                  <a:cubicBezTo>
                    <a:pt x="50011" y="12612"/>
                    <a:pt x="48329" y="9903"/>
                    <a:pt x="45900" y="7567"/>
                  </a:cubicBezTo>
                  <a:cubicBezTo>
                    <a:pt x="44218" y="6259"/>
                    <a:pt x="42537" y="4858"/>
                    <a:pt x="40855" y="3550"/>
                  </a:cubicBezTo>
                  <a:cubicBezTo>
                    <a:pt x="36931" y="1215"/>
                    <a:pt x="32634" y="0"/>
                    <a:pt x="28056" y="0"/>
                  </a:cubicBezTo>
                  <a:cubicBezTo>
                    <a:pt x="25814" y="280"/>
                    <a:pt x="23571" y="561"/>
                    <a:pt x="21329" y="841"/>
                  </a:cubicBezTo>
                  <a:cubicBezTo>
                    <a:pt x="17032" y="1962"/>
                    <a:pt x="13294" y="4111"/>
                    <a:pt x="10118" y="7287"/>
                  </a:cubicBezTo>
                  <a:cubicBezTo>
                    <a:pt x="9277" y="8128"/>
                    <a:pt x="8436" y="8875"/>
                    <a:pt x="7596" y="9716"/>
                  </a:cubicBezTo>
                  <a:cubicBezTo>
                    <a:pt x="5073" y="11958"/>
                    <a:pt x="3298" y="14668"/>
                    <a:pt x="2270" y="17844"/>
                  </a:cubicBezTo>
                  <a:cubicBezTo>
                    <a:pt x="682" y="20834"/>
                    <a:pt x="-65" y="24104"/>
                    <a:pt x="28" y="27560"/>
                  </a:cubicBezTo>
                  <a:cubicBezTo>
                    <a:pt x="-159" y="31017"/>
                    <a:pt x="589" y="34287"/>
                    <a:pt x="2083" y="37370"/>
                  </a:cubicBezTo>
                  <a:cubicBezTo>
                    <a:pt x="3111" y="40547"/>
                    <a:pt x="4793" y="43256"/>
                    <a:pt x="7222" y="45592"/>
                  </a:cubicBezTo>
                  <a:cubicBezTo>
                    <a:pt x="8904" y="46899"/>
                    <a:pt x="10585" y="48301"/>
                    <a:pt x="12267" y="49609"/>
                  </a:cubicBezTo>
                  <a:cubicBezTo>
                    <a:pt x="16191" y="51944"/>
                    <a:pt x="20488" y="53159"/>
                    <a:pt x="25066" y="53159"/>
                  </a:cubicBezTo>
                  <a:cubicBezTo>
                    <a:pt x="27308" y="52879"/>
                    <a:pt x="29550" y="52598"/>
                    <a:pt x="31793" y="52318"/>
                  </a:cubicBezTo>
                  <a:cubicBezTo>
                    <a:pt x="36090" y="51197"/>
                    <a:pt x="39828" y="49048"/>
                    <a:pt x="43004" y="45965"/>
                  </a:cubicBezTo>
                  <a:cubicBezTo>
                    <a:pt x="43845" y="45124"/>
                    <a:pt x="44685" y="44377"/>
                    <a:pt x="45526" y="43536"/>
                  </a:cubicBezTo>
                  <a:cubicBezTo>
                    <a:pt x="48049" y="41294"/>
                    <a:pt x="49824" y="38585"/>
                    <a:pt x="50852" y="35408"/>
                  </a:cubicBezTo>
                  <a:cubicBezTo>
                    <a:pt x="52440" y="32419"/>
                    <a:pt x="53187" y="29149"/>
                    <a:pt x="53094" y="25692"/>
                  </a:cubicBezTo>
                  <a:cubicBezTo>
                    <a:pt x="53281" y="22235"/>
                    <a:pt x="52533" y="18965"/>
                    <a:pt x="51038" y="158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3;p43">
              <a:extLst>
                <a:ext uri="{FF2B5EF4-FFF2-40B4-BE49-F238E27FC236}">
                  <a16:creationId xmlns:a16="http://schemas.microsoft.com/office/drawing/2014/main" id="{32ED45D9-71AC-69C1-7D05-43E5E8428F46}"/>
                </a:ext>
              </a:extLst>
            </p:cNvPr>
            <p:cNvSpPr/>
            <p:nvPr/>
          </p:nvSpPr>
          <p:spPr>
            <a:xfrm>
              <a:off x="8553122" y="316921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74;p43">
              <a:extLst>
                <a:ext uri="{FF2B5EF4-FFF2-40B4-BE49-F238E27FC236}">
                  <a16:creationId xmlns:a16="http://schemas.microsoft.com/office/drawing/2014/main" id="{BDE39B2F-467E-93B8-1CD0-683BD116B489}"/>
                </a:ext>
              </a:extLst>
            </p:cNvPr>
            <p:cNvSpPr/>
            <p:nvPr/>
          </p:nvSpPr>
          <p:spPr>
            <a:xfrm>
              <a:off x="8691952" y="3445572"/>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875;p43">
              <a:extLst>
                <a:ext uri="{FF2B5EF4-FFF2-40B4-BE49-F238E27FC236}">
                  <a16:creationId xmlns:a16="http://schemas.microsoft.com/office/drawing/2014/main" id="{8A6030F1-4815-EFFB-20A8-F7C6438DE36A}"/>
                </a:ext>
              </a:extLst>
            </p:cNvPr>
            <p:cNvSpPr/>
            <p:nvPr/>
          </p:nvSpPr>
          <p:spPr>
            <a:xfrm>
              <a:off x="8834893" y="3332433"/>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876;p43">
              <a:extLst>
                <a:ext uri="{FF2B5EF4-FFF2-40B4-BE49-F238E27FC236}">
                  <a16:creationId xmlns:a16="http://schemas.microsoft.com/office/drawing/2014/main" id="{6768DA19-2510-B4D9-6E2F-291330964A97}"/>
                </a:ext>
              </a:extLst>
            </p:cNvPr>
            <p:cNvSpPr/>
            <p:nvPr/>
          </p:nvSpPr>
          <p:spPr>
            <a:xfrm>
              <a:off x="8988391" y="327366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877;p43">
              <a:extLst>
                <a:ext uri="{FF2B5EF4-FFF2-40B4-BE49-F238E27FC236}">
                  <a16:creationId xmlns:a16="http://schemas.microsoft.com/office/drawing/2014/main" id="{95E6B9A7-9C67-BDDF-3AC1-EBC978BA7D43}"/>
                </a:ext>
              </a:extLst>
            </p:cNvPr>
            <p:cNvSpPr/>
            <p:nvPr/>
          </p:nvSpPr>
          <p:spPr>
            <a:xfrm>
              <a:off x="9129650" y="3554879"/>
              <a:ext cx="48911" cy="50640"/>
            </a:xfrm>
            <a:custGeom>
              <a:avLst/>
              <a:gdLst/>
              <a:ahLst/>
              <a:cxnLst/>
              <a:rect l="l" t="t" r="r" b="b"/>
              <a:pathLst>
                <a:path w="48911" h="50640" extrusionOk="0">
                  <a:moveTo>
                    <a:pt x="24736" y="2"/>
                  </a:moveTo>
                  <a:cubicBezTo>
                    <a:pt x="-7869" y="-372"/>
                    <a:pt x="-8430" y="50358"/>
                    <a:pt x="24176" y="50639"/>
                  </a:cubicBezTo>
                  <a:cubicBezTo>
                    <a:pt x="56781" y="51012"/>
                    <a:pt x="57342"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78;p43">
              <a:extLst>
                <a:ext uri="{FF2B5EF4-FFF2-40B4-BE49-F238E27FC236}">
                  <a16:creationId xmlns:a16="http://schemas.microsoft.com/office/drawing/2014/main" id="{D8D89EB9-666F-B3FA-AF6A-DCC107096CB6}"/>
                </a:ext>
              </a:extLst>
            </p:cNvPr>
            <p:cNvSpPr/>
            <p:nvPr/>
          </p:nvSpPr>
          <p:spPr>
            <a:xfrm>
              <a:off x="9281840" y="3374101"/>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2879;p43">
              <a:extLst>
                <a:ext uri="{FF2B5EF4-FFF2-40B4-BE49-F238E27FC236}">
                  <a16:creationId xmlns:a16="http://schemas.microsoft.com/office/drawing/2014/main" id="{816E496D-5375-E4FD-39B3-722C407E63AD}"/>
                </a:ext>
              </a:extLst>
            </p:cNvPr>
            <p:cNvGrpSpPr/>
            <p:nvPr/>
          </p:nvGrpSpPr>
          <p:grpSpPr>
            <a:xfrm>
              <a:off x="8084653" y="3009837"/>
              <a:ext cx="189866" cy="45033"/>
              <a:chOff x="8076976" y="3010079"/>
              <a:chExt cx="189866" cy="45033"/>
            </a:xfrm>
          </p:grpSpPr>
          <p:sp>
            <p:nvSpPr>
              <p:cNvPr id="16" name="Google Shape;2880;p43">
                <a:extLst>
                  <a:ext uri="{FF2B5EF4-FFF2-40B4-BE49-F238E27FC236}">
                    <a16:creationId xmlns:a16="http://schemas.microsoft.com/office/drawing/2014/main" id="{D3061DE2-B482-D00A-065B-04381514E3CF}"/>
                  </a:ext>
                </a:extLst>
              </p:cNvPr>
              <p:cNvSpPr/>
              <p:nvPr/>
            </p:nvSpPr>
            <p:spPr>
              <a:xfrm>
                <a:off x="8076976" y="3010079"/>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81;p43">
                <a:extLst>
                  <a:ext uri="{FF2B5EF4-FFF2-40B4-BE49-F238E27FC236}">
                    <a16:creationId xmlns:a16="http://schemas.microsoft.com/office/drawing/2014/main" id="{99B0D325-77AB-E824-C1AE-6FDCBFC4B75A}"/>
                  </a:ext>
                </a:extLst>
              </p:cNvPr>
              <p:cNvSpPr/>
              <p:nvPr/>
            </p:nvSpPr>
            <p:spPr>
              <a:xfrm>
                <a:off x="8150969" y="3010919"/>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82;p43">
                <a:extLst>
                  <a:ext uri="{FF2B5EF4-FFF2-40B4-BE49-F238E27FC236}">
                    <a16:creationId xmlns:a16="http://schemas.microsoft.com/office/drawing/2014/main" id="{A668E784-E558-4AC0-3603-C4E42302F01E}"/>
                  </a:ext>
                </a:extLst>
              </p:cNvPr>
              <p:cNvSpPr/>
              <p:nvPr/>
            </p:nvSpPr>
            <p:spPr>
              <a:xfrm>
                <a:off x="8224868" y="3011667"/>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0250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8" name="Google Shape;2098;p30"/>
          <p:cNvSpPr txBox="1">
            <a:spLocks noGrp="1"/>
          </p:cNvSpPr>
          <p:nvPr>
            <p:ph type="subTitle" idx="2"/>
          </p:nvPr>
        </p:nvSpPr>
        <p:spPr>
          <a:xfrm>
            <a:off x="5482180" y="176728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Utilize technology and customer feedback to come up with novel solutions that meet your customer’s demands or needs</a:t>
            </a:r>
            <a:endParaRPr/>
          </a:p>
        </p:txBody>
      </p:sp>
      <p:sp>
        <p:nvSpPr>
          <p:cNvPr id="2099" name="Google Shape;2099;p30"/>
          <p:cNvSpPr txBox="1">
            <a:spLocks noGrp="1"/>
          </p:cNvSpPr>
          <p:nvPr>
            <p:ph type="subTitle" idx="3"/>
          </p:nvPr>
        </p:nvSpPr>
        <p:spPr>
          <a:xfrm>
            <a:off x="2443163" y="3309524"/>
            <a:ext cx="2811000" cy="10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2100" name="Google Shape;2100;p30"/>
          <p:cNvSpPr txBox="1">
            <a:spLocks noGrp="1"/>
          </p:cNvSpPr>
          <p:nvPr>
            <p:ph type="subTitle" idx="4"/>
          </p:nvPr>
        </p:nvSpPr>
        <p:spPr>
          <a:xfrm>
            <a:off x="5482188" y="3309524"/>
            <a:ext cx="2811000" cy="10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2101" name="Google Shape;2101;p30"/>
          <p:cNvSpPr txBox="1">
            <a:spLocks noGrp="1"/>
          </p:cNvSpPr>
          <p:nvPr>
            <p:ph type="subTitle" idx="5"/>
          </p:nvPr>
        </p:nvSpPr>
        <p:spPr>
          <a:xfrm>
            <a:off x="2443150" y="1360971"/>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new markets</a:t>
            </a:r>
            <a:endParaRPr/>
          </a:p>
        </p:txBody>
      </p:sp>
      <p:sp>
        <p:nvSpPr>
          <p:cNvPr id="2102" name="Google Shape;2102;p30"/>
          <p:cNvSpPr txBox="1">
            <a:spLocks noGrp="1"/>
          </p:cNvSpPr>
          <p:nvPr>
            <p:ph type="subTitle" idx="7"/>
          </p:nvPr>
        </p:nvSpPr>
        <p:spPr>
          <a:xfrm>
            <a:off x="5482150" y="1360971"/>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Innovative solutions</a:t>
            </a:r>
            <a:endParaRPr/>
          </a:p>
        </p:txBody>
      </p:sp>
      <p:sp>
        <p:nvSpPr>
          <p:cNvPr id="2103" name="Google Shape;2103;p30"/>
          <p:cNvSpPr txBox="1">
            <a:spLocks noGrp="1"/>
          </p:cNvSpPr>
          <p:nvPr>
            <p:ph type="subTitle" idx="8"/>
          </p:nvPr>
        </p:nvSpPr>
        <p:spPr>
          <a:xfrm>
            <a:off x="5482150" y="2903225"/>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Seasonal spikes</a:t>
            </a:r>
            <a:endParaRPr/>
          </a:p>
        </p:txBody>
      </p:sp>
      <p:sp>
        <p:nvSpPr>
          <p:cNvPr id="2095" name="Google Shape;2095;p30"/>
          <p:cNvSpPr txBox="1">
            <a:spLocks noGrp="1"/>
          </p:cNvSpPr>
          <p:nvPr>
            <p:ph type="subTitle" idx="6"/>
          </p:nvPr>
        </p:nvSpPr>
        <p:spPr>
          <a:xfrm>
            <a:off x="5980530" y="3622143"/>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ahead of trends</a:t>
            </a:r>
            <a:endParaRPr/>
          </a:p>
        </p:txBody>
      </p:sp>
      <p:sp>
        <p:nvSpPr>
          <p:cNvPr id="2096" name="Google Shape;209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Loading the Data</a:t>
            </a:r>
            <a:endParaRPr/>
          </a:p>
        </p:txBody>
      </p:sp>
      <p:sp>
        <p:nvSpPr>
          <p:cNvPr id="2097" name="Google Shape;2097;p30"/>
          <p:cNvSpPr txBox="1">
            <a:spLocks noGrp="1"/>
          </p:cNvSpPr>
          <p:nvPr>
            <p:ph type="subTitle" idx="1"/>
          </p:nvPr>
        </p:nvSpPr>
        <p:spPr>
          <a:xfrm>
            <a:off x="2443153" y="176728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existing customer needs and identify gaps in the market to find new opportunities</a:t>
            </a:r>
            <a:endParaRPr/>
          </a:p>
        </p:txBody>
      </p:sp>
      <p:grpSp>
        <p:nvGrpSpPr>
          <p:cNvPr id="2104" name="Google Shape;2104;p30"/>
          <p:cNvGrpSpPr/>
          <p:nvPr/>
        </p:nvGrpSpPr>
        <p:grpSpPr>
          <a:xfrm>
            <a:off x="989304" y="2053272"/>
            <a:ext cx="1175051" cy="1603814"/>
            <a:chOff x="541629" y="2511422"/>
            <a:chExt cx="1175051" cy="1603814"/>
          </a:xfrm>
        </p:grpSpPr>
        <p:sp>
          <p:nvSpPr>
            <p:cNvPr id="2105" name="Google Shape;2105;p30"/>
            <p:cNvSpPr/>
            <p:nvPr/>
          </p:nvSpPr>
          <p:spPr>
            <a:xfrm>
              <a:off x="541629" y="2534858"/>
              <a:ext cx="1175051" cy="1580378"/>
            </a:xfrm>
            <a:custGeom>
              <a:avLst/>
              <a:gdLst/>
              <a:ahLst/>
              <a:cxnLst/>
              <a:rect l="l" t="t" r="r" b="b"/>
              <a:pathLst>
                <a:path w="1821784" h="2450198" extrusionOk="0">
                  <a:moveTo>
                    <a:pt x="1689168" y="2450199"/>
                  </a:moveTo>
                  <a:cubicBezTo>
                    <a:pt x="1152715" y="2450199"/>
                    <a:pt x="628972" y="2450199"/>
                    <a:pt x="121047" y="2450199"/>
                  </a:cubicBezTo>
                  <a:cubicBezTo>
                    <a:pt x="53724" y="2450199"/>
                    <a:pt x="-365" y="2394678"/>
                    <a:pt x="1451" y="2327390"/>
                  </a:cubicBezTo>
                  <a:cubicBezTo>
                    <a:pt x="18631" y="1692048"/>
                    <a:pt x="14301" y="935118"/>
                    <a:pt x="19" y="121796"/>
                  </a:cubicBezTo>
                  <a:cubicBezTo>
                    <a:pt x="-1168" y="54892"/>
                    <a:pt x="52746" y="0"/>
                    <a:pt x="119650" y="0"/>
                  </a:cubicBezTo>
                  <a:cubicBezTo>
                    <a:pt x="645523" y="13967"/>
                    <a:pt x="1168219" y="14142"/>
                    <a:pt x="1687667" y="0"/>
                  </a:cubicBezTo>
                  <a:cubicBezTo>
                    <a:pt x="1752790" y="0"/>
                    <a:pt x="1806006" y="52133"/>
                    <a:pt x="1807298" y="117256"/>
                  </a:cubicBezTo>
                  <a:cubicBezTo>
                    <a:pt x="1823780" y="934176"/>
                    <a:pt x="1828668" y="1694527"/>
                    <a:pt x="1808799" y="2334199"/>
                  </a:cubicBezTo>
                  <a:cubicBezTo>
                    <a:pt x="1806739" y="2398834"/>
                    <a:pt x="1753838" y="2450199"/>
                    <a:pt x="1689168" y="2450199"/>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0"/>
            <p:cNvSpPr/>
            <p:nvPr/>
          </p:nvSpPr>
          <p:spPr>
            <a:xfrm>
              <a:off x="617068" y="2638296"/>
              <a:ext cx="1024215" cy="1373607"/>
            </a:xfrm>
            <a:custGeom>
              <a:avLst/>
              <a:gdLst/>
              <a:ahLst/>
              <a:cxnLst/>
              <a:rect l="l" t="t" r="r" b="b"/>
              <a:pathLst>
                <a:path w="1587930" h="2129623" extrusionOk="0">
                  <a:moveTo>
                    <a:pt x="25281" y="0"/>
                  </a:moveTo>
                  <a:cubicBezTo>
                    <a:pt x="104267" y="736083"/>
                    <a:pt x="0" y="2119799"/>
                    <a:pt x="0" y="2119799"/>
                  </a:cubicBezTo>
                  <a:cubicBezTo>
                    <a:pt x="0" y="2119799"/>
                    <a:pt x="909837" y="2141903"/>
                    <a:pt x="1238386" y="2119799"/>
                  </a:cubicBezTo>
                  <a:cubicBezTo>
                    <a:pt x="1453205" y="1980789"/>
                    <a:pt x="1576432" y="1765970"/>
                    <a:pt x="1576432" y="1765970"/>
                  </a:cubicBezTo>
                  <a:cubicBezTo>
                    <a:pt x="1617497" y="1004606"/>
                    <a:pt x="1535368" y="0"/>
                    <a:pt x="1535368" y="0"/>
                  </a:cubicBezTo>
                  <a:cubicBezTo>
                    <a:pt x="587609" y="22103"/>
                    <a:pt x="25281" y="0"/>
                    <a:pt x="2528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7" name="Google Shape;2107;p30"/>
            <p:cNvGrpSpPr/>
            <p:nvPr/>
          </p:nvGrpSpPr>
          <p:grpSpPr>
            <a:xfrm>
              <a:off x="731476" y="2816706"/>
              <a:ext cx="822021" cy="277828"/>
              <a:chOff x="3674084" y="664360"/>
              <a:chExt cx="1273662" cy="430474"/>
            </a:xfrm>
          </p:grpSpPr>
          <p:grpSp>
            <p:nvGrpSpPr>
              <p:cNvPr id="2108" name="Google Shape;2108;p30"/>
              <p:cNvGrpSpPr/>
              <p:nvPr/>
            </p:nvGrpSpPr>
            <p:grpSpPr>
              <a:xfrm>
                <a:off x="3674084" y="664360"/>
                <a:ext cx="598006" cy="126893"/>
                <a:chOff x="3674084" y="664360"/>
                <a:chExt cx="598006" cy="126893"/>
              </a:xfrm>
            </p:grpSpPr>
            <p:sp>
              <p:nvSpPr>
                <p:cNvPr id="2109" name="Google Shape;2109;p30"/>
                <p:cNvSpPr/>
                <p:nvPr/>
              </p:nvSpPr>
              <p:spPr>
                <a:xfrm>
                  <a:off x="3674084"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0" name="Google Shape;2110;p30"/>
                <p:cNvGrpSpPr/>
                <p:nvPr/>
              </p:nvGrpSpPr>
              <p:grpSpPr>
                <a:xfrm>
                  <a:off x="3840781" y="667467"/>
                  <a:ext cx="431309" cy="120643"/>
                  <a:chOff x="3840781" y="667467"/>
                  <a:chExt cx="431309" cy="120643"/>
                </a:xfrm>
              </p:grpSpPr>
              <p:sp>
                <p:nvSpPr>
                  <p:cNvPr id="2111" name="Google Shape;2111;p30"/>
                  <p:cNvSpPr/>
                  <p:nvPr/>
                </p:nvSpPr>
                <p:spPr>
                  <a:xfrm>
                    <a:off x="3840781" y="771140"/>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7005"/>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0"/>
                  <p:cNvSpPr/>
                  <p:nvPr/>
                </p:nvSpPr>
                <p:spPr>
                  <a:xfrm>
                    <a:off x="3840781" y="719321"/>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0"/>
                  <p:cNvSpPr/>
                  <p:nvPr/>
                </p:nvSpPr>
                <p:spPr>
                  <a:xfrm>
                    <a:off x="3996448" y="667467"/>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14" name="Google Shape;2114;p30"/>
              <p:cNvGrpSpPr/>
              <p:nvPr/>
            </p:nvGrpSpPr>
            <p:grpSpPr>
              <a:xfrm>
                <a:off x="3674084" y="967941"/>
                <a:ext cx="598006" cy="126893"/>
                <a:chOff x="3674084" y="967941"/>
                <a:chExt cx="598006" cy="126893"/>
              </a:xfrm>
            </p:grpSpPr>
            <p:sp>
              <p:nvSpPr>
                <p:cNvPr id="2115" name="Google Shape;2115;p30"/>
                <p:cNvSpPr/>
                <p:nvPr/>
              </p:nvSpPr>
              <p:spPr>
                <a:xfrm>
                  <a:off x="3674084"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6" name="Google Shape;2116;p30"/>
                <p:cNvGrpSpPr/>
                <p:nvPr/>
              </p:nvGrpSpPr>
              <p:grpSpPr>
                <a:xfrm>
                  <a:off x="3840781" y="971049"/>
                  <a:ext cx="431309" cy="120678"/>
                  <a:chOff x="3840781" y="971049"/>
                  <a:chExt cx="431309" cy="120678"/>
                </a:xfrm>
              </p:grpSpPr>
              <p:sp>
                <p:nvSpPr>
                  <p:cNvPr id="2117" name="Google Shape;2117;p30"/>
                  <p:cNvSpPr/>
                  <p:nvPr/>
                </p:nvSpPr>
                <p:spPr>
                  <a:xfrm>
                    <a:off x="3840781" y="1074757"/>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0"/>
                  <p:cNvSpPr/>
                  <p:nvPr/>
                </p:nvSpPr>
                <p:spPr>
                  <a:xfrm>
                    <a:off x="3840781" y="1022903"/>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0"/>
                  <p:cNvSpPr/>
                  <p:nvPr/>
                </p:nvSpPr>
                <p:spPr>
                  <a:xfrm>
                    <a:off x="3996448" y="971049"/>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20" name="Google Shape;2120;p30"/>
              <p:cNvGrpSpPr/>
              <p:nvPr/>
            </p:nvGrpSpPr>
            <p:grpSpPr>
              <a:xfrm>
                <a:off x="4349723" y="664360"/>
                <a:ext cx="598023" cy="126893"/>
                <a:chOff x="4349723" y="664360"/>
                <a:chExt cx="598023" cy="126893"/>
              </a:xfrm>
            </p:grpSpPr>
            <p:sp>
              <p:nvSpPr>
                <p:cNvPr id="2121" name="Google Shape;2121;p30"/>
                <p:cNvSpPr/>
                <p:nvPr/>
              </p:nvSpPr>
              <p:spPr>
                <a:xfrm>
                  <a:off x="4349723"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2" name="Google Shape;2122;p30"/>
                <p:cNvGrpSpPr/>
                <p:nvPr/>
              </p:nvGrpSpPr>
              <p:grpSpPr>
                <a:xfrm>
                  <a:off x="4516455" y="667467"/>
                  <a:ext cx="431291" cy="120643"/>
                  <a:chOff x="4516455" y="667467"/>
                  <a:chExt cx="431291" cy="120643"/>
                </a:xfrm>
              </p:grpSpPr>
              <p:sp>
                <p:nvSpPr>
                  <p:cNvPr id="2123" name="Google Shape;2123;p30"/>
                  <p:cNvSpPr/>
                  <p:nvPr/>
                </p:nvSpPr>
                <p:spPr>
                  <a:xfrm>
                    <a:off x="4516455" y="771140"/>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7005"/>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0"/>
                  <p:cNvSpPr/>
                  <p:nvPr/>
                </p:nvSpPr>
                <p:spPr>
                  <a:xfrm>
                    <a:off x="4516455" y="719321"/>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0"/>
                  <p:cNvSpPr/>
                  <p:nvPr/>
                </p:nvSpPr>
                <p:spPr>
                  <a:xfrm>
                    <a:off x="4672087" y="667467"/>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26" name="Google Shape;2126;p30"/>
              <p:cNvGrpSpPr/>
              <p:nvPr/>
            </p:nvGrpSpPr>
            <p:grpSpPr>
              <a:xfrm>
                <a:off x="4349723" y="967941"/>
                <a:ext cx="598023" cy="126893"/>
                <a:chOff x="4349723" y="967941"/>
                <a:chExt cx="598023" cy="126893"/>
              </a:xfrm>
            </p:grpSpPr>
            <p:sp>
              <p:nvSpPr>
                <p:cNvPr id="2127" name="Google Shape;2127;p30"/>
                <p:cNvSpPr/>
                <p:nvPr/>
              </p:nvSpPr>
              <p:spPr>
                <a:xfrm>
                  <a:off x="4349723"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8" name="Google Shape;2128;p30"/>
                <p:cNvGrpSpPr/>
                <p:nvPr/>
              </p:nvGrpSpPr>
              <p:grpSpPr>
                <a:xfrm>
                  <a:off x="4516455" y="971049"/>
                  <a:ext cx="431291" cy="120678"/>
                  <a:chOff x="4516455" y="971049"/>
                  <a:chExt cx="431291" cy="120678"/>
                </a:xfrm>
              </p:grpSpPr>
              <p:sp>
                <p:nvSpPr>
                  <p:cNvPr id="2129" name="Google Shape;2129;p30"/>
                  <p:cNvSpPr/>
                  <p:nvPr/>
                </p:nvSpPr>
                <p:spPr>
                  <a:xfrm>
                    <a:off x="4516455" y="1074757"/>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0"/>
                  <p:cNvSpPr/>
                  <p:nvPr/>
                </p:nvSpPr>
                <p:spPr>
                  <a:xfrm>
                    <a:off x="4516455" y="1022903"/>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0"/>
                  <p:cNvSpPr/>
                  <p:nvPr/>
                </p:nvSpPr>
                <p:spPr>
                  <a:xfrm>
                    <a:off x="4672087" y="971049"/>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132" name="Google Shape;2132;p30"/>
            <p:cNvSpPr/>
            <p:nvPr/>
          </p:nvSpPr>
          <p:spPr>
            <a:xfrm>
              <a:off x="772336" y="3232488"/>
              <a:ext cx="104774" cy="104774"/>
            </a:xfrm>
            <a:custGeom>
              <a:avLst/>
              <a:gdLst/>
              <a:ahLst/>
              <a:cxnLst/>
              <a:rect l="l" t="t" r="r" b="b"/>
              <a:pathLst>
                <a:path w="162440" h="162441" extrusionOk="0">
                  <a:moveTo>
                    <a:pt x="162441" y="0"/>
                  </a:moveTo>
                  <a:cubicBezTo>
                    <a:pt x="72735" y="0"/>
                    <a:pt x="0" y="72735"/>
                    <a:pt x="0" y="162441"/>
                  </a:cubicBezTo>
                  <a:lnTo>
                    <a:pt x="162441" y="162441"/>
                  </a:lnTo>
                  <a:lnTo>
                    <a:pt x="162441" y="0"/>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0"/>
            <p:cNvSpPr/>
            <p:nvPr/>
          </p:nvSpPr>
          <p:spPr>
            <a:xfrm>
              <a:off x="772336" y="3232488"/>
              <a:ext cx="209548" cy="209549"/>
            </a:xfrm>
            <a:custGeom>
              <a:avLst/>
              <a:gdLst/>
              <a:ahLst/>
              <a:cxnLst/>
              <a:rect l="l" t="t" r="r" b="b"/>
              <a:pathLst>
                <a:path w="324881" h="324882" extrusionOk="0">
                  <a:moveTo>
                    <a:pt x="162441" y="0"/>
                  </a:moveTo>
                  <a:lnTo>
                    <a:pt x="162441" y="162441"/>
                  </a:lnTo>
                  <a:lnTo>
                    <a:pt x="0" y="162441"/>
                  </a:ln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0"/>
            <p:cNvSpPr/>
            <p:nvPr/>
          </p:nvSpPr>
          <p:spPr>
            <a:xfrm>
              <a:off x="1057205" y="3232488"/>
              <a:ext cx="209548" cy="209549"/>
            </a:xfrm>
            <a:custGeom>
              <a:avLst/>
              <a:gdLst/>
              <a:ahLst/>
              <a:cxnLst/>
              <a:rect l="l" t="t" r="r" b="b"/>
              <a:pathLst>
                <a:path w="324881" h="324882" extrusionOk="0">
                  <a:moveTo>
                    <a:pt x="162441" y="0"/>
                  </a:moveTo>
                  <a:lnTo>
                    <a:pt x="162441" y="162441"/>
                  </a:lnTo>
                  <a:lnTo>
                    <a:pt x="23186" y="78776"/>
                  </a:lnTo>
                  <a:cubicBezTo>
                    <a:pt x="8485" y="103219"/>
                    <a:pt x="0" y="131817"/>
                    <a:pt x="0" y="162441"/>
                  </a:cubicBez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0"/>
            <p:cNvSpPr/>
            <p:nvPr/>
          </p:nvSpPr>
          <p:spPr>
            <a:xfrm>
              <a:off x="1072169" y="3232488"/>
              <a:ext cx="89819" cy="104774"/>
            </a:xfrm>
            <a:custGeom>
              <a:avLst/>
              <a:gdLst/>
              <a:ahLst/>
              <a:cxnLst/>
              <a:rect l="l" t="t" r="r" b="b"/>
              <a:pathLst>
                <a:path w="139255" h="162441" extrusionOk="0">
                  <a:moveTo>
                    <a:pt x="139255" y="0"/>
                  </a:moveTo>
                  <a:cubicBezTo>
                    <a:pt x="80138" y="0"/>
                    <a:pt x="28424" y="31566"/>
                    <a:pt x="0" y="78776"/>
                  </a:cubicBezTo>
                  <a:lnTo>
                    <a:pt x="139255" y="162441"/>
                  </a:lnTo>
                  <a:lnTo>
                    <a:pt x="139255" y="0"/>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0"/>
            <p:cNvSpPr/>
            <p:nvPr/>
          </p:nvSpPr>
          <p:spPr>
            <a:xfrm>
              <a:off x="1342076" y="3232488"/>
              <a:ext cx="104774" cy="159098"/>
            </a:xfrm>
            <a:custGeom>
              <a:avLst/>
              <a:gdLst/>
              <a:ahLst/>
              <a:cxnLst/>
              <a:rect l="l" t="t" r="r" b="b"/>
              <a:pathLst>
                <a:path w="162441" h="246664" extrusionOk="0">
                  <a:moveTo>
                    <a:pt x="162441" y="0"/>
                  </a:moveTo>
                  <a:cubicBezTo>
                    <a:pt x="72735" y="0"/>
                    <a:pt x="0" y="72735"/>
                    <a:pt x="0" y="162441"/>
                  </a:cubicBezTo>
                  <a:cubicBezTo>
                    <a:pt x="0" y="193274"/>
                    <a:pt x="8590" y="222082"/>
                    <a:pt x="23500" y="246665"/>
                  </a:cubicBezTo>
                  <a:lnTo>
                    <a:pt x="162406" y="162441"/>
                  </a:lnTo>
                  <a:lnTo>
                    <a:pt x="162406" y="0"/>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0"/>
            <p:cNvSpPr/>
            <p:nvPr/>
          </p:nvSpPr>
          <p:spPr>
            <a:xfrm>
              <a:off x="1357264" y="3232488"/>
              <a:ext cx="194368" cy="209549"/>
            </a:xfrm>
            <a:custGeom>
              <a:avLst/>
              <a:gdLst/>
              <a:ahLst/>
              <a:cxnLst/>
              <a:rect l="l" t="t" r="r" b="b"/>
              <a:pathLst>
                <a:path w="301346" h="324882" extrusionOk="0">
                  <a:moveTo>
                    <a:pt x="138906" y="0"/>
                  </a:moveTo>
                  <a:lnTo>
                    <a:pt x="138906" y="162441"/>
                  </a:lnTo>
                  <a:lnTo>
                    <a:pt x="0" y="246665"/>
                  </a:lnTo>
                  <a:cubicBezTo>
                    <a:pt x="28493" y="293560"/>
                    <a:pt x="80033" y="324882"/>
                    <a:pt x="138906" y="324882"/>
                  </a:cubicBezTo>
                  <a:cubicBezTo>
                    <a:pt x="228612" y="324882"/>
                    <a:pt x="301347" y="252147"/>
                    <a:pt x="301347" y="162441"/>
                  </a:cubicBezTo>
                  <a:cubicBezTo>
                    <a:pt x="301347" y="72735"/>
                    <a:pt x="228612" y="0"/>
                    <a:pt x="13890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0"/>
            <p:cNvSpPr/>
            <p:nvPr/>
          </p:nvSpPr>
          <p:spPr>
            <a:xfrm>
              <a:off x="840502" y="3536919"/>
              <a:ext cx="611076" cy="10946"/>
            </a:xfrm>
            <a:custGeom>
              <a:avLst/>
              <a:gdLst/>
              <a:ahLst/>
              <a:cxnLst/>
              <a:rect l="l" t="t" r="r" b="b"/>
              <a:pathLst>
                <a:path w="947405" h="16970" extrusionOk="0">
                  <a:moveTo>
                    <a:pt x="939208" y="0"/>
                  </a:moveTo>
                  <a:lnTo>
                    <a:pt x="8210" y="0"/>
                  </a:lnTo>
                  <a:cubicBezTo>
                    <a:pt x="-2719" y="0"/>
                    <a:pt x="-2754" y="16970"/>
                    <a:pt x="8210" y="16970"/>
                  </a:cubicBezTo>
                  <a:lnTo>
                    <a:pt x="939208" y="16970"/>
                  </a:lnTo>
                  <a:cubicBezTo>
                    <a:pt x="950138" y="16970"/>
                    <a:pt x="950138" y="0"/>
                    <a:pt x="93920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0"/>
            <p:cNvSpPr/>
            <p:nvPr/>
          </p:nvSpPr>
          <p:spPr>
            <a:xfrm>
              <a:off x="755770" y="3601596"/>
              <a:ext cx="780453" cy="10946"/>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7005"/>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0"/>
            <p:cNvSpPr/>
            <p:nvPr/>
          </p:nvSpPr>
          <p:spPr>
            <a:xfrm>
              <a:off x="755770" y="3666295"/>
              <a:ext cx="780453" cy="10946"/>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6970"/>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0"/>
            <p:cNvSpPr/>
            <p:nvPr/>
          </p:nvSpPr>
          <p:spPr>
            <a:xfrm>
              <a:off x="755770" y="3730972"/>
              <a:ext cx="780453" cy="10946"/>
            </a:xfrm>
            <a:custGeom>
              <a:avLst/>
              <a:gdLst/>
              <a:ahLst/>
              <a:cxnLst/>
              <a:rect l="l" t="t" r="r" b="b"/>
              <a:pathLst>
                <a:path w="1210005" h="16970" extrusionOk="0">
                  <a:moveTo>
                    <a:pt x="1201796" y="0"/>
                  </a:moveTo>
                  <a:lnTo>
                    <a:pt x="8210" y="0"/>
                  </a:lnTo>
                  <a:cubicBezTo>
                    <a:pt x="-2719" y="0"/>
                    <a:pt x="-2754" y="16971"/>
                    <a:pt x="8210" y="16971"/>
                  </a:cubicBezTo>
                  <a:lnTo>
                    <a:pt x="1201796" y="16971"/>
                  </a:lnTo>
                  <a:cubicBezTo>
                    <a:pt x="1212725" y="16971"/>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0"/>
            <p:cNvSpPr/>
            <p:nvPr/>
          </p:nvSpPr>
          <p:spPr>
            <a:xfrm>
              <a:off x="1365242" y="3778003"/>
              <a:ext cx="269053" cy="228220"/>
            </a:xfrm>
            <a:custGeom>
              <a:avLst/>
              <a:gdLst/>
              <a:ahLst/>
              <a:cxnLst/>
              <a:rect l="l" t="t" r="r" b="b"/>
              <a:pathLst>
                <a:path w="417136" h="353829" extrusionOk="0">
                  <a:moveTo>
                    <a:pt x="417137" y="0"/>
                  </a:moveTo>
                  <a:cubicBezTo>
                    <a:pt x="204308" y="120050"/>
                    <a:pt x="0" y="139011"/>
                    <a:pt x="0" y="139011"/>
                  </a:cubicBezTo>
                  <a:cubicBezTo>
                    <a:pt x="101089" y="252740"/>
                    <a:pt x="79091" y="353829"/>
                    <a:pt x="79091" y="353829"/>
                  </a:cubicBezTo>
                  <a:cubicBezTo>
                    <a:pt x="79091" y="353829"/>
                    <a:pt x="259305" y="244325"/>
                    <a:pt x="41713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0"/>
            <p:cNvSpPr/>
            <p:nvPr/>
          </p:nvSpPr>
          <p:spPr>
            <a:xfrm>
              <a:off x="831334" y="2571569"/>
              <a:ext cx="595899" cy="153625"/>
            </a:xfrm>
            <a:custGeom>
              <a:avLst/>
              <a:gdLst/>
              <a:ahLst/>
              <a:cxnLst/>
              <a:rect l="l" t="t" r="r" b="b"/>
              <a:pathLst>
                <a:path w="923874" h="238179" extrusionOk="0">
                  <a:moveTo>
                    <a:pt x="866259" y="238179"/>
                  </a:moveTo>
                  <a:lnTo>
                    <a:pt x="57651" y="238179"/>
                  </a:lnTo>
                  <a:cubicBezTo>
                    <a:pt x="25875" y="238179"/>
                    <a:pt x="0" y="212305"/>
                    <a:pt x="0" y="180529"/>
                  </a:cubicBezTo>
                  <a:lnTo>
                    <a:pt x="0" y="57651"/>
                  </a:lnTo>
                  <a:cubicBezTo>
                    <a:pt x="0" y="25875"/>
                    <a:pt x="25875" y="0"/>
                    <a:pt x="57651" y="0"/>
                  </a:cubicBezTo>
                  <a:lnTo>
                    <a:pt x="866224" y="0"/>
                  </a:lnTo>
                  <a:cubicBezTo>
                    <a:pt x="898000" y="0"/>
                    <a:pt x="923874" y="25875"/>
                    <a:pt x="923874" y="57651"/>
                  </a:cubicBezTo>
                  <a:lnTo>
                    <a:pt x="923874" y="180494"/>
                  </a:lnTo>
                  <a:cubicBezTo>
                    <a:pt x="923909" y="212305"/>
                    <a:pt x="898035" y="238179"/>
                    <a:pt x="866259" y="238179"/>
                  </a:cubicBezTo>
                  <a:close/>
                  <a:moveTo>
                    <a:pt x="57651" y="24757"/>
                  </a:moveTo>
                  <a:cubicBezTo>
                    <a:pt x="39493" y="24757"/>
                    <a:pt x="24757" y="39528"/>
                    <a:pt x="24757" y="57651"/>
                  </a:cubicBezTo>
                  <a:lnTo>
                    <a:pt x="24757" y="180494"/>
                  </a:lnTo>
                  <a:cubicBezTo>
                    <a:pt x="24757" y="198652"/>
                    <a:pt x="39528" y="213387"/>
                    <a:pt x="57651" y="213387"/>
                  </a:cubicBezTo>
                  <a:lnTo>
                    <a:pt x="866224" y="213387"/>
                  </a:lnTo>
                  <a:cubicBezTo>
                    <a:pt x="884382" y="213387"/>
                    <a:pt x="899152" y="198617"/>
                    <a:pt x="899152" y="180494"/>
                  </a:cubicBezTo>
                  <a:lnTo>
                    <a:pt x="899152" y="57651"/>
                  </a:lnTo>
                  <a:cubicBezTo>
                    <a:pt x="899152" y="39493"/>
                    <a:pt x="884382" y="24757"/>
                    <a:pt x="866224" y="24757"/>
                  </a:cubicBezTo>
                  <a:lnTo>
                    <a:pt x="57651" y="2475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0"/>
            <p:cNvSpPr/>
            <p:nvPr/>
          </p:nvSpPr>
          <p:spPr>
            <a:xfrm>
              <a:off x="880303" y="2511422"/>
              <a:ext cx="498039" cy="153513"/>
            </a:xfrm>
            <a:custGeom>
              <a:avLst/>
              <a:gdLst/>
              <a:ahLst/>
              <a:cxnLst/>
              <a:rect l="l" t="t" r="r" b="b"/>
              <a:pathLst>
                <a:path w="772153" h="238004" extrusionOk="0">
                  <a:moveTo>
                    <a:pt x="724315" y="0"/>
                  </a:moveTo>
                  <a:lnTo>
                    <a:pt x="47838" y="0"/>
                  </a:lnTo>
                  <a:cubicBezTo>
                    <a:pt x="21405" y="0"/>
                    <a:pt x="0" y="21405"/>
                    <a:pt x="0" y="47838"/>
                  </a:cubicBezTo>
                  <a:lnTo>
                    <a:pt x="0" y="190166"/>
                  </a:lnTo>
                  <a:cubicBezTo>
                    <a:pt x="0" y="216600"/>
                    <a:pt x="21405" y="238005"/>
                    <a:pt x="47838" y="238005"/>
                  </a:cubicBezTo>
                  <a:lnTo>
                    <a:pt x="724315" y="238005"/>
                  </a:lnTo>
                  <a:cubicBezTo>
                    <a:pt x="750749" y="238005"/>
                    <a:pt x="772154" y="216600"/>
                    <a:pt x="772154" y="190166"/>
                  </a:cubicBezTo>
                  <a:lnTo>
                    <a:pt x="772154" y="47838"/>
                  </a:lnTo>
                  <a:cubicBezTo>
                    <a:pt x="772154" y="21440"/>
                    <a:pt x="750749" y="0"/>
                    <a:pt x="724315"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30"/>
          <p:cNvGrpSpPr/>
          <p:nvPr/>
        </p:nvGrpSpPr>
        <p:grpSpPr>
          <a:xfrm rot="5400000">
            <a:off x="1301425" y="1247813"/>
            <a:ext cx="59100" cy="547725"/>
            <a:chOff x="1263425" y="3094400"/>
            <a:chExt cx="59100" cy="547725"/>
          </a:xfrm>
        </p:grpSpPr>
        <p:sp>
          <p:nvSpPr>
            <p:cNvPr id="2146" name="Google Shape;2146;p30"/>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7" name="Google Shape;2147;p30"/>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8" name="Google Shape;2148;p30"/>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9" name="Google Shape;2149;p30"/>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50" name="Google Shape;2150;p30"/>
          <p:cNvGrpSpPr/>
          <p:nvPr/>
        </p:nvGrpSpPr>
        <p:grpSpPr>
          <a:xfrm rot="5400000">
            <a:off x="1777675" y="3914813"/>
            <a:ext cx="59100" cy="547725"/>
            <a:chOff x="1263425" y="3094400"/>
            <a:chExt cx="59100" cy="547725"/>
          </a:xfrm>
        </p:grpSpPr>
        <p:sp>
          <p:nvSpPr>
            <p:cNvPr id="2151" name="Google Shape;2151;p30"/>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2" name="Google Shape;2152;p30"/>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3" name="Google Shape;2153;p30"/>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4" name="Google Shape;2154;p30"/>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Picture 1" descr="A screenshot of a computer&#10;&#10;Description automatically generated">
            <a:extLst>
              <a:ext uri="{FF2B5EF4-FFF2-40B4-BE49-F238E27FC236}">
                <a16:creationId xmlns:a16="http://schemas.microsoft.com/office/drawing/2014/main" id="{A96B724B-7614-399C-3C14-5BF4D8F388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55" y="1175066"/>
            <a:ext cx="7430237" cy="34397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7BC5-DDC0-04C0-454A-D6BA5AA481C2}"/>
              </a:ext>
            </a:extLst>
          </p:cNvPr>
          <p:cNvSpPr>
            <a:spLocks noGrp="1"/>
          </p:cNvSpPr>
          <p:nvPr>
            <p:ph type="title"/>
          </p:nvPr>
        </p:nvSpPr>
        <p:spPr/>
        <p:txBody>
          <a:bodyPr/>
          <a:lstStyle/>
          <a:p>
            <a:r>
              <a:rPr lang="en-US" sz="2000"/>
              <a:t>Data imbalance and the missing values </a:t>
            </a:r>
            <a:endParaRPr lang="en-GB" sz="2000"/>
          </a:p>
        </p:txBody>
      </p:sp>
      <p:pic>
        <p:nvPicPr>
          <p:cNvPr id="13" name="Picture 12">
            <a:extLst>
              <a:ext uri="{FF2B5EF4-FFF2-40B4-BE49-F238E27FC236}">
                <a16:creationId xmlns:a16="http://schemas.microsoft.com/office/drawing/2014/main" id="{B15B5890-730A-1880-9CA6-34A0C493C53A}"/>
              </a:ext>
            </a:extLst>
          </p:cNvPr>
          <p:cNvPicPr>
            <a:picLocks noChangeAspect="1"/>
          </p:cNvPicPr>
          <p:nvPr/>
        </p:nvPicPr>
        <p:blipFill>
          <a:blip r:embed="rId2"/>
          <a:stretch>
            <a:fillRect/>
          </a:stretch>
        </p:blipFill>
        <p:spPr>
          <a:xfrm>
            <a:off x="914682" y="1144066"/>
            <a:ext cx="3507953" cy="2755402"/>
          </a:xfrm>
          <a:prstGeom prst="rect">
            <a:avLst/>
          </a:prstGeom>
        </p:spPr>
      </p:pic>
      <p:pic>
        <p:nvPicPr>
          <p:cNvPr id="15" name="Picture 14">
            <a:extLst>
              <a:ext uri="{FF2B5EF4-FFF2-40B4-BE49-F238E27FC236}">
                <a16:creationId xmlns:a16="http://schemas.microsoft.com/office/drawing/2014/main" id="{4A507338-104F-2CB9-5311-72BDFA9A505D}"/>
              </a:ext>
            </a:extLst>
          </p:cNvPr>
          <p:cNvPicPr>
            <a:picLocks noChangeAspect="1"/>
          </p:cNvPicPr>
          <p:nvPr/>
        </p:nvPicPr>
        <p:blipFill>
          <a:blip r:embed="rId3"/>
          <a:stretch>
            <a:fillRect/>
          </a:stretch>
        </p:blipFill>
        <p:spPr>
          <a:xfrm>
            <a:off x="4681291" y="1139742"/>
            <a:ext cx="3672172" cy="2759726"/>
          </a:xfrm>
          <a:prstGeom prst="rect">
            <a:avLst/>
          </a:prstGeom>
        </p:spPr>
      </p:pic>
    </p:spTree>
    <p:extLst>
      <p:ext uri="{BB962C8B-B14F-4D97-AF65-F5344CB8AC3E}">
        <p14:creationId xmlns:p14="http://schemas.microsoft.com/office/powerpoint/2010/main" val="3885744004"/>
      </p:ext>
    </p:extLst>
  </p:cSld>
  <p:clrMapOvr>
    <a:masterClrMapping/>
  </p:clrMapOvr>
</p:sld>
</file>

<file path=ppt/theme/theme1.xml><?xml version="1.0" encoding="utf-8"?>
<a:theme xmlns:a="http://schemas.openxmlformats.org/drawingml/2006/main" name="Artificial Intelligence in Finance Pitch Deck by Slidesgo">
  <a:themeElements>
    <a:clrScheme name="Simple Light">
      <a:dk1>
        <a:srgbClr val="3A19A4"/>
      </a:dk1>
      <a:lt1>
        <a:srgbClr val="EEEEFC"/>
      </a:lt1>
      <a:dk2>
        <a:srgbClr val="4C067A"/>
      </a:dk2>
      <a:lt2>
        <a:srgbClr val="AEB4EE"/>
      </a:lt2>
      <a:accent1>
        <a:srgbClr val="B66DF3"/>
      </a:accent1>
      <a:accent2>
        <a:srgbClr val="4E82F2"/>
      </a:accent2>
      <a:accent3>
        <a:srgbClr val="00F9DB"/>
      </a:accent3>
      <a:accent4>
        <a:srgbClr val="A2F26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13</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Artificial Intelligence in Finance Pitch Deck by Slidesgo</vt:lpstr>
      <vt:lpstr>Telecom Churn Prediction Model: Maximizing Profitability through Data Mining &amp; ML</vt:lpstr>
      <vt:lpstr>Table of contents</vt:lpstr>
      <vt:lpstr>Introduction</vt:lpstr>
      <vt:lpstr>Introduction</vt:lpstr>
      <vt:lpstr>PowerPoint Presentation</vt:lpstr>
      <vt:lpstr>Dataset</vt:lpstr>
      <vt:lpstr>Data Cleaning and Justification </vt:lpstr>
      <vt:lpstr>Loading the Data</vt:lpstr>
      <vt:lpstr>Data imbalance and the missing values </vt:lpstr>
      <vt:lpstr>Handling missing values and unnecessary columns</vt:lpstr>
      <vt:lpstr>PowerPoint Presentation</vt:lpstr>
      <vt:lpstr>Scaling</vt:lpstr>
      <vt:lpstr>Exploratory Data analysis</vt:lpstr>
      <vt:lpstr>1. What is the ratio between males and females in the company?</vt:lpstr>
      <vt:lpstr>2. How does the distribution of customer contracts vary between churned and non-churned customers?</vt:lpstr>
      <vt:lpstr>3. How many payment methods do we provide? And what is the ratio between each other?</vt:lpstr>
      <vt:lpstr>4.  Analyze the correlation between all customer attributes (predictors) and the churn target variable. (This can help identify potentially relevant features for the model)</vt:lpstr>
      <vt:lpstr>5. What is the impact of different internet service types on customer churn rates?</vt:lpstr>
      <vt:lpstr>6. Churn by Monthly Charges and Total Charges</vt:lpstr>
      <vt:lpstr>Implementation and Results</vt:lpstr>
      <vt:lpstr>Train and test split</vt:lpstr>
      <vt:lpstr>Smote method</vt:lpstr>
      <vt:lpstr>Smote method</vt:lpstr>
      <vt:lpstr>1st model: Random Forest</vt:lpstr>
      <vt:lpstr>Result of the 1st model</vt:lpstr>
      <vt:lpstr>2nd model: Decision Tree</vt:lpstr>
      <vt:lpstr>Result of the 2nd model</vt:lpstr>
      <vt:lpstr>3rd model: Logistic Regression</vt:lpstr>
      <vt:lpstr>Result of the 3rd model</vt:lpstr>
      <vt:lpstr>4th model: Naive Bayes</vt:lpstr>
      <vt:lpstr>Result of the 4th model</vt:lpstr>
      <vt:lpstr>User interface deployment</vt:lpstr>
      <vt:lpstr>Comparison of results</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Finance  Pitch Deck</dc:title>
  <cp:revision>6</cp:revision>
  <dcterms:modified xsi:type="dcterms:W3CDTF">2024-04-23T12:04:09Z</dcterms:modified>
</cp:coreProperties>
</file>